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94830"/>
  </p:normalViewPr>
  <p:slideViewPr>
    <p:cSldViewPr snapToGrid="0">
      <p:cViewPr varScale="1">
        <p:scale>
          <a:sx n="121" d="100"/>
          <a:sy n="121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1034</Words>
  <Application>Microsoft Macintosh PowerPoint</Application>
  <PresentationFormat>Widescreen</PresentationFormat>
  <Paragraphs>102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AhnbergHand</vt:lpstr>
      <vt:lpstr>Arial</vt:lpstr>
      <vt:lpstr>Calibri</vt:lpstr>
      <vt:lpstr>Calibri Light</vt:lpstr>
      <vt:lpstr>Helvetica</vt:lpstr>
      <vt:lpstr>Max's Handwritin</vt:lpstr>
      <vt:lpstr>Powderfinger Type</vt:lpstr>
      <vt:lpstr>Verdana</vt:lpstr>
      <vt:lpstr>Office Theme</vt:lpstr>
      <vt:lpstr>The Evolution of Internet Markets</vt:lpstr>
      <vt:lpstr>Conversations change</vt:lpstr>
      <vt:lpstr>The Driver of Change: Moore’s Law</vt:lpstr>
      <vt:lpstr>What does this mean?</vt:lpstr>
      <vt:lpstr>Moore’s Law is BRUTAL!</vt:lpstr>
      <vt:lpstr>Moore’s Law is BRUTAL!</vt:lpstr>
      <vt:lpstr>The 1990’s Internet</vt:lpstr>
      <vt:lpstr>Change</vt:lpstr>
      <vt:lpstr>Today’s Internet Architecture</vt:lpstr>
      <vt:lpstr>Change</vt:lpstr>
      <vt:lpstr>Change</vt:lpstr>
      <vt:lpstr>Change</vt:lpstr>
      <vt:lpstr>Changing Internal Arrangements</vt:lpstr>
      <vt:lpstr>Regulatory Responses?</vt:lpstr>
      <vt:lpstr>How to deal with termination monopolies?</vt:lpstr>
      <vt:lpstr>What are we learning?</vt:lpstr>
      <vt:lpstr>How can we measure this?</vt:lpstr>
      <vt:lpstr>How can we measure this?</vt:lpstr>
      <vt:lpstr>How can we measure this?</vt:lpstr>
      <vt:lpstr>How can we measure this?</vt:lpstr>
      <vt:lpstr>This is probably not “evolution”</vt:lpstr>
      <vt:lpstr>This is probably not “evolution”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BEREC</dc:title>
  <dc:creator>Geoff Huston</dc:creator>
  <cp:lastModifiedBy>Geoff Huston</cp:lastModifiedBy>
  <cp:revision>12</cp:revision>
  <dcterms:created xsi:type="dcterms:W3CDTF">2023-09-21T20:25:42Z</dcterms:created>
  <dcterms:modified xsi:type="dcterms:W3CDTF">2025-02-17T18:24:44Z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2025-02-08T16:50:24Z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970a18d5-92c2-431f-8d43-b3e616b74cfa</vt:lpwstr>
  </property>
  <property fmtid="{D5CDD505-2E9C-101B-9397-08002B2CF9AE}" pid="8" name="MSIP_Label_66ca7b2a-4f6d-4766-806a-1a0c76ea1c59_ContentBits">
    <vt:lpwstr>0</vt:lpwstr>
  </property>
  <property fmtid="{D5CDD505-2E9C-101B-9397-08002B2CF9AE}" pid="9" name="MSIP_Label_66ca7b2a-4f6d-4766-806a-1a0c76ea1c59_Tag">
    <vt:lpwstr>50, 3, 0, 1</vt:lpwstr>
  </property>
</Properties>
</file>