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255"/>
    <a:srgbClr val="FFFFFF"/>
    <a:srgbClr val="F0F1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0"/>
    <p:restoredTop sz="94553"/>
  </p:normalViewPr>
  <p:slideViewPr>
    <p:cSldViewPr snapToGrid="0" snapToObjects="1">
      <p:cViewPr varScale="1">
        <p:scale>
          <a:sx n="217" d="100"/>
          <a:sy n="217" d="100"/>
        </p:scale>
        <p:origin x="108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9464</TotalTime>
  <Words>2123</Words>
  <Application>Microsoft Macintosh PowerPoint</Application>
  <PresentationFormat>On-screen Show (16:9)</PresentationFormat>
  <Paragraphs>230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ＭＳ Ｐゴシック</vt:lpstr>
      <vt:lpstr>AhnbergHand</vt:lpstr>
      <vt:lpstr>Arial</vt:lpstr>
      <vt:lpstr>Bradley Hand ITC TT-Bold</vt:lpstr>
      <vt:lpstr>Calibri</vt:lpstr>
      <vt:lpstr>Menlo</vt:lpstr>
      <vt:lpstr>Powderfinger-Type</vt:lpstr>
      <vt:lpstr>Office Theme</vt:lpstr>
      <vt:lpstr>Trust and Security</vt:lpstr>
      <vt:lpstr>Which Bank?</vt:lpstr>
      <vt:lpstr>Which Bank? My Bank!</vt:lpstr>
      <vt:lpstr>Security on the Internet</vt:lpstr>
      <vt:lpstr>Opening the Connection: First Steps</vt:lpstr>
      <vt:lpstr>Hang on…</vt:lpstr>
      <vt:lpstr>Trust</vt:lpstr>
      <vt:lpstr>How?</vt:lpstr>
      <vt:lpstr>Asymmetric Cryptography</vt:lpstr>
      <vt:lpstr>Public Key Certificates</vt:lpstr>
      <vt:lpstr>Public Key Certificates</vt:lpstr>
      <vt:lpstr>TLS - Transport Layer Security</vt:lpstr>
      <vt:lpstr>TLS - Transport Layer Security</vt:lpstr>
      <vt:lpstr>How does TLS work?</vt:lpstr>
      <vt:lpstr>TLS on Safari</vt:lpstr>
      <vt:lpstr>TLS on Safari</vt:lpstr>
      <vt:lpstr>Trust</vt:lpstr>
      <vt:lpstr>What is assumed here?</vt:lpstr>
      <vt:lpstr>Subverting the Web PKI</vt:lpstr>
      <vt:lpstr>Trust? or Credulity?</vt:lpstr>
      <vt:lpstr>Trust</vt:lpstr>
      <vt:lpstr>Local Trust</vt:lpstr>
      <vt:lpstr>Local Trust or Local Credulity*?</vt:lpstr>
      <vt:lpstr>Local Credulity</vt:lpstr>
      <vt:lpstr>Local Credulity</vt:lpstr>
      <vt:lpstr>Never?</vt:lpstr>
      <vt:lpstr>Well, hardly ever</vt:lpstr>
      <vt:lpstr>Well, hardly ever</vt:lpstr>
      <vt:lpstr>These are isolated events</vt:lpstr>
      <vt:lpstr>With unpleasant consequences when it all goes wrong</vt:lpstr>
      <vt:lpstr>With unpleasant consequences when it all goes wrong</vt:lpstr>
      <vt:lpstr>PowerPoint Presentation</vt:lpstr>
      <vt:lpstr>What’s going wrong here?</vt:lpstr>
      <vt:lpstr>What’s going wrong here?</vt:lpstr>
      <vt:lpstr>In a Commercial Environment</vt:lpstr>
      <vt:lpstr>But it’s all OK</vt:lpstr>
      <vt:lpstr>Always?</vt:lpstr>
      <vt:lpstr>Ok – Not Always.  Some do.  Sometimes.</vt:lpstr>
      <vt:lpstr>So, we can’t count on revocation</vt:lpstr>
      <vt:lpstr>So, we can’t count on revocation</vt:lpstr>
      <vt:lpstr>So, we can’t count on revocation</vt:lpstr>
      <vt:lpstr>Why is this so hard?</vt:lpstr>
      <vt:lpstr>Why is this so hard?</vt:lpstr>
      <vt:lpstr>Why is this so hard?</vt:lpstr>
      <vt:lpstr>Will it get more expensive?</vt:lpstr>
      <vt:lpstr>It’s a tough problem…</vt:lpstr>
      <vt:lpstr>The Economics of Security</vt:lpstr>
      <vt:lpstr>The Economics of Security</vt:lpstr>
      <vt:lpstr>Trust and Internet Fragmentation</vt:lpstr>
      <vt:lpstr>Why is this so hard?</vt:lpstr>
      <vt:lpstr>Is this another of those massive challenges of our time?</vt:lpstr>
      <vt:lpstr>PowerPoint Presentation</vt:lpstr>
      <vt:lpstr>Users and Trust</vt:lpstr>
      <vt:lpstr>PowerPoint Presentation</vt:lpstr>
    </vt:vector>
  </TitlesOfParts>
  <Company>APNIC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Since last we met…</dc:title>
  <dc:creator>Geoff Huston</dc:creator>
  <cp:lastModifiedBy>Geoff Huston</cp:lastModifiedBy>
  <cp:revision>107</cp:revision>
  <cp:lastPrinted>2017-01-22T19:56:58Z</cp:lastPrinted>
  <dcterms:created xsi:type="dcterms:W3CDTF">2015-10-28T19:23:57Z</dcterms:created>
  <dcterms:modified xsi:type="dcterms:W3CDTF">2024-06-10T05:23:52Z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2023-12-06T02:13:25Z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ee02e12e-64b0-496d-a729-54e089e84a92</vt:lpwstr>
  </property>
  <property fmtid="{D5CDD505-2E9C-101B-9397-08002B2CF9AE}" pid="8" name="MSIP_Label_66ca7b2a-4f6d-4766-806a-1a0c76ea1c59_ContentBits">
    <vt:lpwstr>0</vt:lpwstr>
  </property>
</Properties>
</file>