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1877</Words>
  <Application>Microsoft Macintosh PowerPoint</Application>
  <PresentationFormat>Widescreen</PresentationFormat>
  <Paragraphs>203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AhnbergHand</vt:lpstr>
      <vt:lpstr>Aptos</vt:lpstr>
      <vt:lpstr>Arial</vt:lpstr>
      <vt:lpstr>Courier New</vt:lpstr>
      <vt:lpstr>Max's Handwritin</vt:lpstr>
      <vt:lpstr>Powderfinger Type</vt:lpstr>
      <vt:lpstr>Office Theme</vt:lpstr>
      <vt:lpstr>Networking in the Penumbra</vt:lpstr>
      <vt:lpstr>The Trusted Network</vt:lpstr>
      <vt:lpstr>The Trusted Network</vt:lpstr>
      <vt:lpstr>The Erosion of Trust</vt:lpstr>
      <vt:lpstr>The Erosion of Trust</vt:lpstr>
      <vt:lpstr>So how did we react?</vt:lpstr>
      <vt:lpstr>RFC 7258</vt:lpstr>
      <vt:lpstr>What did this IETF position mean for the Internet?</vt:lpstr>
      <vt:lpstr>Changes to the Applications</vt:lpstr>
      <vt:lpstr>HTTPS Today</vt:lpstr>
      <vt:lpstr>Changes to the Applications</vt:lpstr>
      <vt:lpstr>DoH, DOT Today</vt:lpstr>
      <vt:lpstr>Can we go further?</vt:lpstr>
      <vt:lpstr>MASQUE and Relays</vt:lpstr>
      <vt:lpstr>Apple Private Relay</vt:lpstr>
      <vt:lpstr>Sealing up the Peepholes</vt:lpstr>
      <vt:lpstr>Sealing up the Peepholes</vt:lpstr>
      <vt:lpstr>Why are we doing this?</vt:lpstr>
      <vt:lpstr>Who wants privacy? </vt:lpstr>
      <vt:lpstr>If not users, then whom?</vt:lpstr>
      <vt:lpstr>If not users, then whom?</vt:lpstr>
      <vt:lpstr>PowerPoint Presentation</vt:lpstr>
      <vt:lpstr>Who cares about privacy?</vt:lpstr>
      <vt:lpstr>Let me rephrase that:</vt:lpstr>
      <vt:lpstr>How do you do that?</vt:lpstr>
      <vt:lpstr>So, how do you do that?</vt:lpstr>
      <vt:lpstr>Transport Privacy</vt:lpstr>
      <vt:lpstr>Transport Surgery</vt:lpstr>
      <vt:lpstr>QUIC is the new TCP</vt:lpstr>
      <vt:lpstr>QUIC is:</vt:lpstr>
      <vt:lpstr>Cloudflare’s Numbers</vt:lpstr>
      <vt:lpstr>APNIC’s Numbers</vt:lpstr>
      <vt:lpstr>APNIC’s QUIC Numbers</vt:lpstr>
      <vt:lpstr>Cisco’s Numbers: Traffic Volume</vt:lpstr>
      <vt:lpstr>Why is QUIC important?</vt:lpstr>
      <vt:lpstr>What does this mean for TCP?</vt:lpstr>
      <vt:lpstr>The new Networking Space</vt:lpstr>
      <vt:lpstr>What does this mean for the Internet?</vt:lpstr>
      <vt:lpstr>What can a Network Operator Do?</vt:lpstr>
      <vt:lpstr>The new Internet Space</vt:lpstr>
      <vt:lpstr>The new Internet Space</vt:lpstr>
      <vt:lpstr>The New Internet Space</vt:lpstr>
      <vt:lpstr>Thanks!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in the Penumbra</dc:title>
  <dc:creator>Geoff Huston</dc:creator>
  <cp:lastModifiedBy>Geoff Huston</cp:lastModifiedBy>
  <cp:revision>3</cp:revision>
  <dcterms:created xsi:type="dcterms:W3CDTF">2024-04-01T19:22:16Z</dcterms:created>
  <dcterms:modified xsi:type="dcterms:W3CDTF">2024-04-09T02:48:43Z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2024-04-01T19:28:22Z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95de9ab7-f49f-4b08-a308-e9add108d6a1</vt:lpwstr>
  </property>
  <property fmtid="{D5CDD505-2E9C-101B-9397-08002B2CF9AE}" pid="8" name="MSIP_Label_66ca7b2a-4f6d-4766-806a-1a0c76ea1c59_ContentBits">
    <vt:lpwstr>0</vt:lpwstr>
  </property>
</Properties>
</file>