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/>
    <p:restoredTop sz="94692"/>
  </p:normalViewPr>
  <p:slideViewPr>
    <p:cSldViewPr snapToGrid="0" snapToObjects="1">
      <p:cViewPr varScale="1">
        <p:scale>
          <a:sx n="177" d="100"/>
          <a:sy n="177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6620</TotalTime>
  <Words>1950</Words>
  <Application>Microsoft Macintosh PowerPoint</Application>
  <PresentationFormat>Widescreen</PresentationFormat>
  <Paragraphs>203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AhnbergHand</vt:lpstr>
      <vt:lpstr>Arial</vt:lpstr>
      <vt:lpstr>Calibri</vt:lpstr>
      <vt:lpstr>Calibri Light</vt:lpstr>
      <vt:lpstr>Courier</vt:lpstr>
      <vt:lpstr>Max's Handwritin</vt:lpstr>
      <vt:lpstr>Powderfinger Type</vt:lpstr>
      <vt:lpstr>Powderfinger-Type</vt:lpstr>
      <vt:lpstr>Office Theme</vt:lpstr>
      <vt:lpstr>The Path to Resolverless DNS</vt:lpstr>
      <vt:lpstr>DNS System Architecture</vt:lpstr>
      <vt:lpstr>DNS System Architecture</vt:lpstr>
      <vt:lpstr>Issues</vt:lpstr>
      <vt:lpstr>PowerPoint Presentation</vt:lpstr>
      <vt:lpstr>Background</vt:lpstr>
      <vt:lpstr>DNS System Architecture</vt:lpstr>
      <vt:lpstr>Use of Resolvers in the Internet</vt:lpstr>
      <vt:lpstr>But…</vt:lpstr>
      <vt:lpstr>DNS Privacy</vt:lpstr>
      <vt:lpstr>DoT/DoQ/DoH properties</vt:lpstr>
      <vt:lpstr>DOH/DOT Use</vt:lpstr>
      <vt:lpstr>Why DoH in particular?</vt:lpstr>
      <vt:lpstr>Why DoH?</vt:lpstr>
      <vt:lpstr>“Server Push”?</vt:lpstr>
      <vt:lpstr>But in DoH this means…</vt:lpstr>
      <vt:lpstr>What about HTTP/3?</vt:lpstr>
      <vt:lpstr>Which means…</vt:lpstr>
      <vt:lpstr>For Example:</vt:lpstr>
      <vt:lpstr>But …</vt:lpstr>
      <vt:lpstr>DNSSEC-Validated DNS data</vt:lpstr>
      <vt:lpstr>What if the pushed DNS response is unsigned?</vt:lpstr>
      <vt:lpstr>What can we say about Resolverless DNS?</vt:lpstr>
      <vt:lpstr>What about unsigned DNS data?</vt:lpstr>
      <vt:lpstr>Where is this leading?</vt:lpstr>
      <vt:lpstr>Is there a role for Resolverless DNS?</vt:lpstr>
      <vt:lpstr>What about RFC 7901?</vt:lpstr>
      <vt:lpstr>Why is this interesting?</vt:lpstr>
      <vt:lpstr>Why is this interesting?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DNS Resolver Landscape</dc:title>
  <dc:creator>Geoff Huston</dc:creator>
  <cp:lastModifiedBy>Geoff Huston</cp:lastModifiedBy>
  <cp:revision>13</cp:revision>
  <dcterms:created xsi:type="dcterms:W3CDTF">2022-05-08T00:10:25Z</dcterms:created>
  <dcterms:modified xsi:type="dcterms:W3CDTF">2022-10-22T14:18:44Z</dcterms:modified>
</cp:coreProperties>
</file>