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93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5B139-810A-DE0B-D858-24FEFE3B8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110E0-1D6C-24A8-4374-6BE3D0A56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9493E-40A5-2062-12A7-5B469494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B9943-18B6-5DCA-D730-0BBD02D1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E2C07-5E00-481A-F9A6-189A3B190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88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DA95B-97BB-2A65-2C6F-1ABE946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766BD-4797-1FDA-3F53-23EC83C92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70BF4-6F45-8DEC-730B-7F5498F83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8EB06-12A0-138C-81B3-94D926E5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85286-E851-24C8-7556-13F6994D7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7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0C282B-FD79-6736-EA13-75279FF8A2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4914C-E06D-BF46-7B50-63433C350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ED743-3194-5568-B086-CD9731E9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FEA46-FD3C-75D8-A2FD-A4393E70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2CEA0-F3AD-750E-7CA9-284A217B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800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F92CA-95B2-4AA9-FC4B-D4C92BC8B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C8B0-338C-F26F-20C8-5A460547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F0592-B2EF-1103-771F-942ECA60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41194-8464-5A04-F0DF-C87226BF5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AE46C-19A0-D365-397A-A751F6CC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727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18FB5-7C57-9553-0400-9B4DD976C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66A3D-4B25-382D-21D4-E1D231E83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B890C-CCEC-58AD-252F-B41001E85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CA738-7032-BF55-4D05-4A780849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893AF-A345-169D-2336-A76BD09DC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901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8037A-02A4-AB1A-0C88-B71D6003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E2FFA-696A-6CB0-9B67-B4FA0E864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A8D024-FFB0-EF3C-A7FE-FE5C1494E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CC426-5F82-1558-AD9E-CF8FD405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0393C-47AE-F503-AD79-548F60A7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5FB15-8DEF-1F11-5C1E-4682BBBE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221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8685A-4997-C4A5-80E1-338058BE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F8561-8092-F764-FEBC-9B082BCB7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49FA0-5D04-81D9-B18D-A8BC76EB5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C0CA6-494C-3DB1-B16F-2CF7B7EA9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15604-CC3E-86AD-6A59-F77B8DFDD6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9CD40-DB37-6BDB-240B-58142FBA8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19D242-2F19-9C21-8B2B-BD7C145A6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0C8A6-A144-FCEA-14B3-82C1D76A5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8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E4C4C-BE8A-A563-64F3-5E9C1EC20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EE2D93-6F25-44A9-8F59-DCBFE106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C7116-15FD-926B-9E5E-7B3A5898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1D913-F60B-D603-D21F-BB2ECA91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448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7C42E1-A319-6611-B29C-1838B2D03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DC4924-4D7F-16E4-6FFE-D8D71BBF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6EA1E-8622-F8BF-2C4F-A810373F5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16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65EB0-2A2C-771E-5584-9D792ADB5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DAC64-8B3D-6587-D4C2-2DDB15894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211EA9-0F6A-6C69-A919-489591B3B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52B65-7060-58AB-C1EE-67E5F609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EAC70-EC5E-23D2-7208-F5F80BADB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FC96C-AB96-EA73-0CAF-F13AF33F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970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E914D-E9C6-D702-A788-113065CD6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4DBBD5-8809-3E39-FDC0-BA34F33E9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EA685-E3B8-4612-B105-73C6D7615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39C72-28EC-5954-093F-004247390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37164-B76E-8F9A-0B3A-05F01C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C8B69-913C-359B-F855-2300B772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998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42BAF1-366A-55FE-DD1B-4FD8C3003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8DC43-BE5C-91D4-C958-043068CA2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EAE2C-ECB1-7DB3-0D74-0A73F5429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7970D-36D0-4A4E-8BDC-6C436E8B31A0}" type="datetimeFigureOut">
              <a:rPr lang="en-AU" smtClean="0"/>
              <a:t>21/9/2022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F70BE-6D7A-B943-753D-7C1F91631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AAA30-35E7-F155-9AC2-649CAB1D7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9916C-90DD-8D4B-BE0B-2385CB3D88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018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1313A-AA34-06B2-0902-1EBE99189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655" y="1122363"/>
            <a:ext cx="11792607" cy="2387600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Where Theory meets Practice – Learning from the Lessons of Operational Deployment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AE338-536E-0346-5FC7-DE84216B4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6565" y="4632052"/>
            <a:ext cx="9144000" cy="1655762"/>
          </a:xfrm>
        </p:spPr>
        <p:txBody>
          <a:bodyPr/>
          <a:lstStyle/>
          <a:p>
            <a:pPr algn="r"/>
            <a:r>
              <a:rPr lang="en-AU" b="1" dirty="0">
                <a:solidFill>
                  <a:schemeClr val="bg1">
                    <a:lumMod val="75000"/>
                  </a:schemeClr>
                </a:solidFill>
                <a:latin typeface="AhnbergHand" pitchFamily="2" charset="0"/>
              </a:rPr>
              <a:t>Geoff Huston</a:t>
            </a:r>
          </a:p>
          <a:p>
            <a:pPr algn="r"/>
            <a:r>
              <a:rPr lang="en-AU" b="1" dirty="0">
                <a:solidFill>
                  <a:schemeClr val="bg1">
                    <a:lumMod val="75000"/>
                  </a:schemeClr>
                </a:solidFill>
                <a:latin typeface="AhnbergHand" pitchFamily="2" charset="0"/>
              </a:rPr>
              <a:t>APNIC</a:t>
            </a:r>
          </a:p>
        </p:txBody>
      </p:sp>
    </p:spTree>
    <p:extLst>
      <p:ext uri="{BB962C8B-B14F-4D97-AF65-F5344CB8AC3E}">
        <p14:creationId xmlns:p14="http://schemas.microsoft.com/office/powerpoint/2010/main" val="261713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C7EF1-269D-DF4D-BD12-14379A94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5ADB1-FF9D-41C1-FC24-11DF9FBEB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46375"/>
          </a:xfrm>
        </p:spPr>
        <p:txBody>
          <a:bodyPr>
            <a:normAutofit lnSpcReduction="10000"/>
          </a:bodyPr>
          <a:lstStyle/>
          <a:p>
            <a:r>
              <a:rPr lang="en-AU" dirty="0"/>
              <a:t>The IETF spent many years devising a mobile IPv4 protocol</a:t>
            </a:r>
          </a:p>
          <a:p>
            <a:r>
              <a:rPr lang="en-AU" dirty="0"/>
              <a:t>The IETF spent more years devising a mobile IPv6 protocol</a:t>
            </a:r>
          </a:p>
          <a:p>
            <a:r>
              <a:rPr lang="en-AU" dirty="0"/>
              <a:t>More than 80% of the Internet’s user base are connected via mobile networks</a:t>
            </a:r>
          </a:p>
          <a:p>
            <a:r>
              <a:rPr lang="en-AU" dirty="0"/>
              <a:t>Not one of them uses Mobile IPv4 or Mobile IPv6!</a:t>
            </a:r>
          </a:p>
          <a:p>
            <a:r>
              <a:rPr lang="en-AU" dirty="0"/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200162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C7EF1-269D-DF4D-BD12-14379A94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5ADB1-FF9D-41C1-FC24-11DF9FBEB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The IETF spent many years devising a mobile IPv4 protocol</a:t>
            </a:r>
          </a:p>
          <a:p>
            <a:r>
              <a:rPr lang="en-AU" dirty="0"/>
              <a:t>The IETF spent more years devising a mobile IPv6 protocol</a:t>
            </a:r>
          </a:p>
          <a:p>
            <a:r>
              <a:rPr lang="en-AU" dirty="0"/>
              <a:t>More than 80% of the Internet’s user base are connected via mobile networks</a:t>
            </a:r>
          </a:p>
          <a:p>
            <a:r>
              <a:rPr lang="en-AU" dirty="0"/>
              <a:t>Not one of them uses Mobile IPv4 or Mobile IPv6!</a:t>
            </a:r>
          </a:p>
          <a:p>
            <a:r>
              <a:rPr lang="en-AU" dirty="0"/>
              <a:t>Why not?</a:t>
            </a:r>
          </a:p>
          <a:p>
            <a:pPr lvl="1"/>
            <a:r>
              <a:rPr lang="en-AU" dirty="0"/>
              <a:t>It was just too complicated!</a:t>
            </a:r>
          </a:p>
          <a:p>
            <a:pPr lvl="1"/>
            <a:r>
              <a:rPr lang="en-AU" dirty="0"/>
              <a:t>And the mobile industry already had a functional circuit switched model that met their business needs, including inter-provider settlement</a:t>
            </a:r>
          </a:p>
          <a:p>
            <a:pPr lvl="1"/>
            <a:r>
              <a:rPr lang="en-AU" dirty="0"/>
              <a:t>And it was clearly more expensive, more fragile and provided additional features that no operator wanted</a:t>
            </a:r>
          </a:p>
        </p:txBody>
      </p:sp>
    </p:spTree>
    <p:extLst>
      <p:ext uri="{BB962C8B-B14F-4D97-AF65-F5344CB8AC3E}">
        <p14:creationId xmlns:p14="http://schemas.microsoft.com/office/powerpoint/2010/main" val="2463135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4CBF-8A1E-3E66-50DA-3E24894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And then there’s IPv6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5209-3783-17EC-2429-FC1983E5D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20 years later, and 11 years after the Ipv4 exhaustion event deployment of IPv6 is still sluggish</a:t>
            </a:r>
          </a:p>
          <a:p>
            <a:r>
              <a:rPr lang="en-AU" dirty="0"/>
              <a:t>It’s not even clear today that IPv6 is an assured outcome!</a:t>
            </a:r>
          </a:p>
          <a:p>
            <a:r>
              <a:rPr lang="en-AU" dirty="0"/>
              <a:t>Why not?</a:t>
            </a:r>
          </a:p>
          <a:p>
            <a:pPr lvl="1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4754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4CBF-8A1E-3E66-50DA-3E24894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And then there’s IPv6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5209-3783-17EC-2429-FC1983E5D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20 years later, and 11 years after the Ipv4 exhaustion event deployment of IPv6 is still sluggish</a:t>
            </a:r>
          </a:p>
          <a:p>
            <a:r>
              <a:rPr lang="en-AU" dirty="0"/>
              <a:t>It’s not even clear today that IPv6 is an assured outcome!</a:t>
            </a:r>
          </a:p>
          <a:p>
            <a:r>
              <a:rPr lang="en-AU" dirty="0"/>
              <a:t>Why not?</a:t>
            </a:r>
          </a:p>
          <a:p>
            <a:pPr lvl="1"/>
            <a:r>
              <a:rPr lang="en-AU" dirty="0"/>
              <a:t>&lt;too many reasons to enumerate here&gt;</a:t>
            </a:r>
          </a:p>
          <a:p>
            <a:pPr lvl="1"/>
            <a:r>
              <a:rPr lang="en-AU" dirty="0"/>
              <a:t>But the fact that 11 years after the initial deployment trigger 60% of the Internet 5B user base has no IPv6, but 100% of the user base can do IPv4 is an interesting observation</a:t>
            </a:r>
          </a:p>
          <a:p>
            <a:pPr lvl="1"/>
            <a:r>
              <a:rPr lang="en-AU" dirty="0"/>
              <a:t>We don’t need global addressing any more – we just need global naming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6744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EEC98-608E-D4AF-55F6-A56D75D4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What’s going 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350F4-983B-2D29-E084-5F5CED860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Deploying a new technology is challenging</a:t>
            </a:r>
          </a:p>
          <a:p>
            <a:r>
              <a:rPr lang="en-AU" dirty="0"/>
              <a:t>There needs to be outstandingly clear benefits to early adopters</a:t>
            </a:r>
          </a:p>
          <a:p>
            <a:r>
              <a:rPr lang="en-AU" dirty="0"/>
              <a:t>If universal adoption is necessary then this requires massive revolutionary change which is disruptive to all</a:t>
            </a:r>
          </a:p>
          <a:p>
            <a:r>
              <a:rPr lang="en-AU" dirty="0"/>
              <a:t>Displacement of other activities / technologies also helps</a:t>
            </a:r>
          </a:p>
          <a:p>
            <a:r>
              <a:rPr lang="en-AU" dirty="0"/>
              <a:t>But above all </a:t>
            </a:r>
            <a:r>
              <a:rPr lang="en-AU" b="1" dirty="0"/>
              <a:t>it has to be cheaper than what it replaces</a:t>
            </a:r>
          </a:p>
          <a:p>
            <a:pPr lvl="1"/>
            <a:r>
              <a:rPr lang="en-AU" dirty="0"/>
              <a:t>100x cheaper</a:t>
            </a:r>
          </a:p>
          <a:p>
            <a:pPr lvl="1"/>
            <a:r>
              <a:rPr lang="en-AU" dirty="0"/>
              <a:t>Or more!</a:t>
            </a:r>
          </a:p>
        </p:txBody>
      </p:sp>
    </p:spTree>
    <p:extLst>
      <p:ext uri="{BB962C8B-B14F-4D97-AF65-F5344CB8AC3E}">
        <p14:creationId xmlns:p14="http://schemas.microsoft.com/office/powerpoint/2010/main" val="111931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742C-6AA4-0CFD-CB42-96D056202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can we say about Name Based Networking?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E1A12-AE36-388F-7E99-826282477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01552" cy="4351338"/>
          </a:xfrm>
        </p:spPr>
        <p:txBody>
          <a:bodyPr/>
          <a:lstStyle/>
          <a:p>
            <a:r>
              <a:rPr lang="en-AU" dirty="0"/>
              <a:t>What’s the problem it “solves”?</a:t>
            </a:r>
          </a:p>
          <a:p>
            <a:r>
              <a:rPr lang="en-AU" dirty="0"/>
              <a:t>What’s the differential economic benefit of this “solution”?</a:t>
            </a:r>
          </a:p>
          <a:p>
            <a:r>
              <a:rPr lang="en-AU" dirty="0"/>
              <a:t>Do today’s incumbents feel the pressure?</a:t>
            </a:r>
          </a:p>
          <a:p>
            <a:r>
              <a:rPr lang="en-AU" dirty="0"/>
              <a:t>Are early NBN adopters a threat?</a:t>
            </a:r>
          </a:p>
          <a:p>
            <a:r>
              <a:rPr lang="en-AU" dirty="0"/>
              <a:t>Do mass market consumers really want decentralised services to the extent that are willing to pay?</a:t>
            </a:r>
          </a:p>
          <a:p>
            <a:endParaRPr lang="en-AU" dirty="0"/>
          </a:p>
          <a:p>
            <a:r>
              <a:rPr lang="en-AU" dirty="0"/>
              <a:t>If the objective is mainstream adoption then it’s not looking good is it!</a:t>
            </a:r>
          </a:p>
        </p:txBody>
      </p:sp>
    </p:spTree>
    <p:extLst>
      <p:ext uri="{BB962C8B-B14F-4D97-AF65-F5344CB8AC3E}">
        <p14:creationId xmlns:p14="http://schemas.microsoft.com/office/powerpoint/2010/main" val="3398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FAD0-1948-4106-FB17-97F080543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But what do we have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1B42E-387B-FCB2-7F6F-34A6D919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I enter the name of a resource (search engine, or hyperlink) into an app</a:t>
            </a:r>
          </a:p>
          <a:p>
            <a:pPr lvl="1"/>
            <a:r>
              <a:rPr lang="en-AU" dirty="0"/>
              <a:t>The app maps the name to a DNS name</a:t>
            </a:r>
          </a:p>
          <a:p>
            <a:pPr lvl="1"/>
            <a:r>
              <a:rPr lang="en-AU" dirty="0"/>
              <a:t>The DNS translates that name into an address</a:t>
            </a:r>
          </a:p>
          <a:p>
            <a:pPr lvl="1"/>
            <a:r>
              <a:rPr lang="en-AU" dirty="0"/>
              <a:t>The routing system maps that address into a service point</a:t>
            </a:r>
          </a:p>
          <a:p>
            <a:pPr lvl="1"/>
            <a:r>
              <a:rPr lang="en-AU" dirty="0"/>
              <a:t>I get a service response</a:t>
            </a:r>
          </a:p>
          <a:p>
            <a:pPr lvl="1"/>
            <a:endParaRPr lang="en-AU" dirty="0"/>
          </a:p>
          <a:p>
            <a:r>
              <a:rPr lang="en-AU" dirty="0"/>
              <a:t>The IP address is just a contextual token – its NOT the service</a:t>
            </a:r>
          </a:p>
          <a:p>
            <a:r>
              <a:rPr lang="en-AU" dirty="0"/>
              <a:t>So </a:t>
            </a:r>
            <a:r>
              <a:rPr lang="en-AU" b="1" dirty="0"/>
              <a:t>humans transact in names</a:t>
            </a:r>
            <a:r>
              <a:rPr lang="en-AU" dirty="0"/>
              <a:t> and </a:t>
            </a:r>
            <a:r>
              <a:rPr lang="en-AU" b="1" dirty="0"/>
              <a:t>packets route by numbers</a:t>
            </a:r>
          </a:p>
          <a:p>
            <a:r>
              <a:rPr lang="en-AU" dirty="0"/>
              <a:t>What is the incremental benefit in having packets route by names?</a:t>
            </a:r>
          </a:p>
        </p:txBody>
      </p:sp>
    </p:spTree>
    <p:extLst>
      <p:ext uri="{BB962C8B-B14F-4D97-AF65-F5344CB8AC3E}">
        <p14:creationId xmlns:p14="http://schemas.microsoft.com/office/powerpoint/2010/main" val="3496977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5036</TotalTime>
  <Words>511</Words>
  <Application>Microsoft Macintosh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AhnbergHand</vt:lpstr>
      <vt:lpstr>Arial</vt:lpstr>
      <vt:lpstr>Calibri</vt:lpstr>
      <vt:lpstr>Calibri Light</vt:lpstr>
      <vt:lpstr>Powderfinger Type</vt:lpstr>
      <vt:lpstr>Office Theme</vt:lpstr>
      <vt:lpstr>Where Theory meets Practice – Learning from the Lessons of Operational Deployment</vt:lpstr>
      <vt:lpstr>Mobility</vt:lpstr>
      <vt:lpstr>Mobility</vt:lpstr>
      <vt:lpstr>And then there’s IPv6</vt:lpstr>
      <vt:lpstr>And then there’s IPv6</vt:lpstr>
      <vt:lpstr>What’s going on?</vt:lpstr>
      <vt:lpstr>What can we say about Name Based Networking?</vt:lpstr>
      <vt:lpstr>But what do we have today?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Theory meets Practice – the harsh lessons of deployment</dc:title>
  <dc:creator>Geoff Huston</dc:creator>
  <cp:lastModifiedBy>Geoff Huston</cp:lastModifiedBy>
  <cp:revision>4</cp:revision>
  <dcterms:created xsi:type="dcterms:W3CDTF">2022-09-20T06:27:42Z</dcterms:created>
  <dcterms:modified xsi:type="dcterms:W3CDTF">2022-09-23T21:07:14Z</dcterms:modified>
</cp:coreProperties>
</file>