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9296"/>
    <a:srgbClr val="F4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88"/>
    <p:restoredTop sz="94705"/>
  </p:normalViewPr>
  <p:slideViewPr>
    <p:cSldViewPr snapToGrid="0">
      <p:cViewPr varScale="1">
        <p:scale>
          <a:sx n="255" d="100"/>
          <a:sy n="255" d="100"/>
        </p:scale>
        <p:origin x="200" y="1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679</Words>
  <Application>Microsoft Macintosh PowerPoint</Application>
  <PresentationFormat>Widescreen</PresentationFormat>
  <Paragraphs>55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AhnbergHand</vt:lpstr>
      <vt:lpstr>Arial</vt:lpstr>
      <vt:lpstr>Calibri</vt:lpstr>
      <vt:lpstr>Calibri Light</vt:lpstr>
      <vt:lpstr>Office Theme</vt:lpstr>
      <vt:lpstr>Changing Perspectives on IPv6</vt:lpstr>
      <vt:lpstr>The Exhaustion Risk</vt:lpstr>
      <vt:lpstr>Enter IPv6</vt:lpstr>
      <vt:lpstr>IPv6 was as not “perfect”</vt:lpstr>
      <vt:lpstr>Tunnelling - IPv6 over IPv4</vt:lpstr>
      <vt:lpstr>Tunnelling - IPv6 over IPv6</vt:lpstr>
      <vt:lpstr>Dual Stack Hosts</vt:lpstr>
      <vt:lpstr>Multi-Addressing and Site Multi-homing</vt:lpstr>
      <vt:lpstr>IPv6 MTU handling and ICMPv6 Filtering</vt:lpstr>
      <vt:lpstr>So the Industry was not confident about IPv6</vt:lpstr>
      <vt:lpstr>How could we demonstrate that IPv6 was viable?</vt:lpstr>
      <vt:lpstr>PowerPoint Presentation</vt:lpstr>
      <vt:lpstr>PowerPoint Presentation</vt:lpstr>
      <vt:lpstr>Where now?</vt:lpstr>
      <vt:lpstr>Where now?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Changing Perspectives on IPv6</dc:title>
  <dc:creator>Geoff Huston</dc:creator>
  <cp:lastModifiedBy>Geoff Huston</cp:lastModifiedBy>
  <cp:revision>2</cp:revision>
  <dcterms:created xsi:type="dcterms:W3CDTF">2022-09-14T22:54:43Z</dcterms:created>
  <dcterms:modified xsi:type="dcterms:W3CDTF">2022-09-14T23:46:45Z</dcterms:modified>
</cp:coreProperties>
</file>