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/>
    <p:restoredTop sz="94830"/>
  </p:normalViewPr>
  <p:slideViewPr>
    <p:cSldViewPr snapToGrid="0" snapToObjects="1">
      <p:cViewPr varScale="1">
        <p:scale>
          <a:sx n="108" d="100"/>
          <a:sy n="108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10404</TotalTime>
  <Words>2503</Words>
  <Application>Microsoft Macintosh PowerPoint</Application>
  <PresentationFormat>Widescreen</PresentationFormat>
  <Paragraphs>270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AhnbergHand</vt:lpstr>
      <vt:lpstr>Arial</vt:lpstr>
      <vt:lpstr>Calibri</vt:lpstr>
      <vt:lpstr>Calibri Light</vt:lpstr>
      <vt:lpstr>Powderfinger Type</vt:lpstr>
      <vt:lpstr>System Font Regular</vt:lpstr>
      <vt:lpstr>Office Theme</vt:lpstr>
      <vt:lpstr>DNS Oblivion </vt:lpstr>
      <vt:lpstr>Why pick on the DNS?</vt:lpstr>
      <vt:lpstr>Why pick on the DNS?</vt:lpstr>
      <vt:lpstr>Why pick on the DNS?</vt:lpstr>
      <vt:lpstr>Countering DNS Surveillance</vt:lpstr>
      <vt:lpstr>What’s the problem here?</vt:lpstr>
      <vt:lpstr>What’s the problem here?</vt:lpstr>
      <vt:lpstr>What’s the problem here?</vt:lpstr>
      <vt:lpstr>Let’s take a step back…</vt:lpstr>
      <vt:lpstr>What we suspect the DNS is like</vt:lpstr>
      <vt:lpstr>What we suspect the DNS is like</vt:lpstr>
      <vt:lpstr>Second-hand DNS queries are a business opportunity these days</vt:lpstr>
      <vt:lpstr>How can we improve DNS Privacy?</vt:lpstr>
      <vt:lpstr>QNAME Minimisation</vt:lpstr>
      <vt:lpstr>Yes, but…</vt:lpstr>
      <vt:lpstr>DNSSEC pixie dust</vt:lpstr>
      <vt:lpstr>Yes, but…</vt:lpstr>
      <vt:lpstr>Middleware and WireTapping</vt:lpstr>
      <vt:lpstr>DoT - DNS over TLS</vt:lpstr>
      <vt:lpstr>Yes, but…</vt:lpstr>
      <vt:lpstr>DoH - DNS over HTTPS</vt:lpstr>
      <vt:lpstr>Why prefer DoH over DoT?</vt:lpstr>
      <vt:lpstr>Yes, but…</vt:lpstr>
      <vt:lpstr>DNS over QUIC</vt:lpstr>
      <vt:lpstr>Yes, but…</vt:lpstr>
      <vt:lpstr>Hiding in the Crowd</vt:lpstr>
      <vt:lpstr>I’m still uncomfortable</vt:lpstr>
      <vt:lpstr>Can we improve this? </vt:lpstr>
      <vt:lpstr>Oblivious DNS (oDNS)</vt:lpstr>
      <vt:lpstr>Oblivious DNS</vt:lpstr>
      <vt:lpstr>Yes, but…</vt:lpstr>
      <vt:lpstr>Oblivious DoH</vt:lpstr>
      <vt:lpstr>Oblivious DoH</vt:lpstr>
      <vt:lpstr>Yes, but…</vt:lpstr>
      <vt:lpstr>Where is this heading?</vt:lpstr>
      <vt:lpstr>The DNS Economy</vt:lpstr>
      <vt:lpstr>The DNS Economy</vt:lpstr>
      <vt:lpstr>My Opinion</vt:lpstr>
      <vt:lpstr>“Fragmented” DNS</vt:lpstr>
      <vt:lpstr>It’s life Jim, but not as we know it!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NRENs in today’s Internet</dc:title>
  <dc:creator>Geoff Huston</dc:creator>
  <cp:lastModifiedBy>Geoff Huston</cp:lastModifiedBy>
  <cp:revision>66</cp:revision>
  <dcterms:created xsi:type="dcterms:W3CDTF">2020-07-20T01:31:22Z</dcterms:created>
  <dcterms:modified xsi:type="dcterms:W3CDTF">2021-09-15T01:01:59Z</dcterms:modified>
</cp:coreProperties>
</file>