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392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4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5386</TotalTime>
  <Words>2201</Words>
  <Application>Microsoft Macintosh PowerPoint</Application>
  <PresentationFormat>Widescreen</PresentationFormat>
  <Paragraphs>217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AhnbergHand</vt:lpstr>
      <vt:lpstr>Arial</vt:lpstr>
      <vt:lpstr>Calibri</vt:lpstr>
      <vt:lpstr>Calibri Light</vt:lpstr>
      <vt:lpstr>Powderfinger Type</vt:lpstr>
      <vt:lpstr>Office Theme</vt:lpstr>
      <vt:lpstr>DNS Evolution </vt:lpstr>
      <vt:lpstr>PowerPoint Presentation</vt:lpstr>
      <vt:lpstr>Why pick on the DNS?</vt:lpstr>
      <vt:lpstr>Why pick on the DNS?</vt:lpstr>
      <vt:lpstr>Why pick on the DNS?</vt:lpstr>
      <vt:lpstr>What are we doing about this?</vt:lpstr>
      <vt:lpstr>PowerPoint Presentation</vt:lpstr>
      <vt:lpstr>How can you trust the DNS answer?</vt:lpstr>
      <vt:lpstr>How can you trust the DNS answer?</vt:lpstr>
      <vt:lpstr>Is DNSSEC being used?</vt:lpstr>
      <vt:lpstr>Is DNSSEC being used?</vt:lpstr>
      <vt:lpstr>Is DNSSEC being used?</vt:lpstr>
      <vt:lpstr>Is DNSSEC being used?</vt:lpstr>
      <vt:lpstr>Problems with DNSSEC</vt:lpstr>
      <vt:lpstr>Are we getting better at DNSSEC?</vt:lpstr>
      <vt:lpstr>Authenticity in the DNS</vt:lpstr>
      <vt:lpstr>PowerPoint Presentation</vt:lpstr>
      <vt:lpstr>It used to be so simple</vt:lpstr>
      <vt:lpstr>But we wanted more:</vt:lpstr>
      <vt:lpstr>So we added Bells and Whistles</vt:lpstr>
      <vt:lpstr>More Bells (and Whistles!)</vt:lpstr>
      <vt:lpstr>It’s faster, but…</vt:lpstr>
      <vt:lpstr>PowerPoint Presentation</vt:lpstr>
      <vt:lpstr>Plugging the DNS leakage</vt:lpstr>
      <vt:lpstr>Coming soon?</vt:lpstr>
      <vt:lpstr>Scaling with Encrypted Channels</vt:lpstr>
      <vt:lpstr>Will all this be deployed?</vt:lpstr>
      <vt:lpstr>Can we do this?</vt:lpstr>
      <vt:lpstr>Will we do this?</vt:lpstr>
      <vt:lpstr>If HTTPS worked, why not DoH?</vt:lpstr>
      <vt:lpstr>The DNS Economy</vt:lpstr>
      <vt:lpstr>The DNS Economy</vt:lpstr>
      <vt:lpstr>Where is this heading?</vt:lpstr>
      <vt:lpstr>My Opinion</vt:lpstr>
      <vt:lpstr>My Opinion</vt:lpstr>
      <vt:lpstr>Fragmenting the DNS</vt:lpstr>
      <vt:lpstr>Fragmenting the DNS</vt:lpstr>
      <vt:lpstr>It’s life Jim, but not as we know it!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NRENs in today’s Internet</dc:title>
  <dc:creator>Geoff Huston</dc:creator>
  <cp:lastModifiedBy>Geoff Huston</cp:lastModifiedBy>
  <cp:revision>87</cp:revision>
  <dcterms:created xsi:type="dcterms:W3CDTF">2020-07-20T01:31:22Z</dcterms:created>
  <dcterms:modified xsi:type="dcterms:W3CDTF">2021-05-17T00:13:16Z</dcterms:modified>
</cp:coreProperties>
</file>