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676</Words>
  <Application>Microsoft Macintosh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Cyber Governance</vt:lpstr>
      <vt:lpstr>What is “Cyber Governance”?</vt:lpstr>
      <vt:lpstr>Telco Deregulation</vt:lpstr>
      <vt:lpstr>Market Disciplines as Governance</vt:lpstr>
      <vt:lpstr>Transformation</vt:lpstr>
      <vt:lpstr>Market Distortions</vt:lpstr>
      <vt:lpstr>Today’s Internet</vt:lpstr>
      <vt:lpstr>But it’s want we want</vt:lpstr>
      <vt:lpstr>Is this what we want?</vt:lpstr>
      <vt:lpstr>Is this what we want?</vt:lpstr>
      <vt:lpstr>What we might want </vt:lpstr>
      <vt:lpstr>Some Questions</vt:lpstr>
      <vt:lpstr>Where are we?</vt:lpstr>
      <vt:lpstr>Where are we?</vt:lpstr>
      <vt:lpstr>Maybe its more than this</vt:lpstr>
      <vt:lpstr>Is it about what we want or is this more about what we think?</vt:lpstr>
      <vt:lpstr>Where does all this head?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Governance</dc:title>
  <dc:creator>Geoff Huston</dc:creator>
  <cp:lastModifiedBy>Geoff Huston</cp:lastModifiedBy>
  <cp:revision>10</cp:revision>
  <dcterms:created xsi:type="dcterms:W3CDTF">2020-08-02T23:04:06Z</dcterms:created>
  <dcterms:modified xsi:type="dcterms:W3CDTF">2020-08-03T20:50:12Z</dcterms:modified>
</cp:coreProperties>
</file>