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1488</Words>
  <Application>Microsoft Macintosh PowerPoint</Application>
  <PresentationFormat>Widescreen</PresentationFormat>
  <Paragraphs>208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AhnbergHand</vt:lpstr>
      <vt:lpstr>Arial</vt:lpstr>
      <vt:lpstr>Calibri</vt:lpstr>
      <vt:lpstr>Calibri Light</vt:lpstr>
      <vt:lpstr>Courier New</vt:lpstr>
      <vt:lpstr>Powderfinger Type</vt:lpstr>
      <vt:lpstr>Powderfinger-Type</vt:lpstr>
      <vt:lpstr>Office Theme</vt:lpstr>
      <vt:lpstr>Detecting BGP Anomalies</vt:lpstr>
      <vt:lpstr>BGP Anomaly Detection</vt:lpstr>
      <vt:lpstr>Approaches to Anomaly Detection</vt:lpstr>
      <vt:lpstr>Approaches to Anomaly Detection</vt:lpstr>
      <vt:lpstr>Approaches to Anomaly Detection</vt:lpstr>
      <vt:lpstr>Approaches to Anomaly Detection</vt:lpstr>
      <vt:lpstr>Approaches to Anomaly Detection</vt:lpstr>
      <vt:lpstr>BGP is a Chatty Protocol</vt:lpstr>
      <vt:lpstr>BGP Update Profile</vt:lpstr>
      <vt:lpstr>BGP Update Profile</vt:lpstr>
      <vt:lpstr>BGP Update Profile</vt:lpstr>
      <vt:lpstr>BGP Update Profile</vt:lpstr>
      <vt:lpstr>BGP Prefix Updates – IPv4</vt:lpstr>
      <vt:lpstr>BGP Prefix Updates – IPv6</vt:lpstr>
      <vt:lpstr>BGP AS Adjacency Updates - IPv4</vt:lpstr>
      <vt:lpstr>BGP AS Adjacency Updates – V6</vt:lpstr>
      <vt:lpstr>BGP Updates and Information Content</vt:lpstr>
      <vt:lpstr>BGP Update Processing</vt:lpstr>
      <vt:lpstr>What is “interesting” in BGP Updates?</vt:lpstr>
      <vt:lpstr>What is “interesting” in BGP Updates?</vt:lpstr>
      <vt:lpstr>What is “interesting” in BGP Updates?</vt:lpstr>
      <vt:lpstr>What is “interesting” in BGP Updates?</vt:lpstr>
      <vt:lpstr>What is “interesting” in BGP Updates?</vt:lpstr>
      <vt:lpstr>What is “interesting” in BGP Updates?</vt:lpstr>
      <vt:lpstr>What is “interesting” in BGP Updates?</vt:lpstr>
      <vt:lpstr>What is “interesting” in BGP Updates?</vt:lpstr>
      <vt:lpstr>Interest and Intent Filtering</vt:lpstr>
      <vt:lpstr>This Project</vt:lpstr>
      <vt:lpstr>Overall Architecture</vt:lpstr>
      <vt:lpstr>Reporting</vt:lpstr>
      <vt:lpstr>Current Status</vt:lpstr>
      <vt:lpstr>Interested in this work?</vt:lpstr>
      <vt:lpstr>APNIC’s Role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Years of BGP</dc:title>
  <dc:creator>Geoff Huston</dc:creator>
  <cp:lastModifiedBy>Geoff Huston</cp:lastModifiedBy>
  <cp:revision>23</cp:revision>
  <cp:lastPrinted>2019-10-09T11:53:22Z</cp:lastPrinted>
  <dcterms:created xsi:type="dcterms:W3CDTF">2019-05-31T08:27:19Z</dcterms:created>
  <dcterms:modified xsi:type="dcterms:W3CDTF">2019-10-09T11:57:22Z</dcterms:modified>
</cp:coreProperties>
</file>