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BB"/>
    <a:srgbClr val="5C5C5C"/>
    <a:srgbClr val="C01B1C"/>
    <a:srgbClr val="C40836"/>
    <a:srgbClr val="590F4A"/>
    <a:srgbClr val="166813"/>
    <a:srgbClr val="383838"/>
    <a:srgbClr val="00A2D7"/>
    <a:srgbClr val="FFCF00"/>
    <a:srgbClr val="F27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32" autoAdjust="0"/>
    <p:restoredTop sz="94762"/>
  </p:normalViewPr>
  <p:slideViewPr>
    <p:cSldViewPr>
      <p:cViewPr varScale="1">
        <p:scale>
          <a:sx n="220" d="100"/>
          <a:sy n="220" d="100"/>
        </p:scale>
        <p:origin x="392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-5760" y="-112"/>
      </p:cViewPr>
      <p:guideLst>
        <p:guide orient="horz" pos="2880"/>
        <p:guide pos="2160"/>
      </p:guideLst>
    </p:cSldViewPr>
  </p:notes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 16x9 blue 01.potx</Template>
  <TotalTime>284</TotalTime>
  <Words>1366</Words>
  <Application>Microsoft Macintosh PowerPoint</Application>
  <PresentationFormat>On-screen Show (16:9)</PresentationFormat>
  <Paragraphs>168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AhnbergHand</vt:lpstr>
      <vt:lpstr>Arial</vt:lpstr>
      <vt:lpstr>Calibri</vt:lpstr>
      <vt:lpstr>Powderfinger Type</vt:lpstr>
      <vt:lpstr>Vadim's Writing</vt:lpstr>
      <vt:lpstr>Presentation template 16x9 blue 01</vt:lpstr>
      <vt:lpstr>Custom Design</vt:lpstr>
      <vt:lpstr>Routing in 2018</vt:lpstr>
      <vt:lpstr>Through the Routing Lens …</vt:lpstr>
      <vt:lpstr>PowerPoint Presentation</vt:lpstr>
      <vt:lpstr>2016-2018 in detail</vt:lpstr>
      <vt:lpstr>2016-2018 in detail</vt:lpstr>
      <vt:lpstr>Routing Indicators for IPv4</vt:lpstr>
      <vt:lpstr>Routing Indicators for IPv4</vt:lpstr>
      <vt:lpstr>Routing Indicators for IPv4</vt:lpstr>
      <vt:lpstr>AS Adjacencies (AS131072)</vt:lpstr>
      <vt:lpstr>What happened in 2018 in V4?</vt:lpstr>
      <vt:lpstr>What about IPv4 Address Exhaustion?</vt:lpstr>
      <vt:lpstr>Post-Exhaustion Routing Growth</vt:lpstr>
      <vt:lpstr>Advertised Address “Age”</vt:lpstr>
      <vt:lpstr>Advertised Address “Age”</vt:lpstr>
      <vt:lpstr>2000 – 2018: IPv4 Advertised vs Unadvertised</vt:lpstr>
      <vt:lpstr>2000 – 2018: Unadvertised Addresses</vt:lpstr>
      <vt:lpstr>2018: Assigned vs Recovered</vt:lpstr>
      <vt:lpstr>V4 in 2018</vt:lpstr>
      <vt:lpstr>The Route-Views View of IPv6</vt:lpstr>
      <vt:lpstr>2017-2018 in Detail</vt:lpstr>
      <vt:lpstr>Routing Indicators for IPv6</vt:lpstr>
      <vt:lpstr>Routing Indicators for IPv6</vt:lpstr>
      <vt:lpstr>Routing Indicators for IPv6</vt:lpstr>
      <vt:lpstr>AS Adjacencies (AS131072)</vt:lpstr>
      <vt:lpstr>V6 in 2018</vt:lpstr>
      <vt:lpstr>What to expect</vt:lpstr>
      <vt:lpstr>BGP Size Projections</vt:lpstr>
      <vt:lpstr>V4 - Daily Growth Rates</vt:lpstr>
      <vt:lpstr>V4 BGP Table Size Predictions</vt:lpstr>
      <vt:lpstr>V6 - Daily Growth Rates</vt:lpstr>
      <vt:lpstr>V6 BGP Table Size Predictions</vt:lpstr>
      <vt:lpstr>BGP Table Growth</vt:lpstr>
      <vt:lpstr>BGP Updates</vt:lpstr>
      <vt:lpstr>IPv4 BGP Updates</vt:lpstr>
      <vt:lpstr>IPv4 BGP Convergence Performance</vt:lpstr>
      <vt:lpstr>Updates in IPv4 BGP</vt:lpstr>
      <vt:lpstr>V6 BGP Updates</vt:lpstr>
      <vt:lpstr>V6 Convergence Performance</vt:lpstr>
      <vt:lpstr>Routing Futures</vt:lpstr>
      <vt:lpstr>Some Practical Suggestions</vt:lpstr>
      <vt:lpstr>That’s 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using this template</dc:title>
  <cp:lastModifiedBy>Geoff Huston</cp:lastModifiedBy>
  <cp:revision>33</cp:revision>
  <dcterms:created xsi:type="dcterms:W3CDTF">2015-09-29T02:45:20Z</dcterms:created>
  <dcterms:modified xsi:type="dcterms:W3CDTF">2019-05-20T14:21:54Z</dcterms:modified>
</cp:coreProperties>
</file>