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25"/>
  </p:normalViewPr>
  <p:slideViewPr>
    <p:cSldViewPr snapToGrid="0" snapToObjects="1">
      <p:cViewPr varScale="1">
        <p:scale>
          <a:sx n="164" d="100"/>
          <a:sy n="164" d="100"/>
        </p:scale>
        <p:origin x="1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1791</TotalTime>
  <Words>859</Words>
  <Application>Microsoft Macintosh PowerPoint</Application>
  <PresentationFormat>Widescreen</PresentationFormat>
  <Paragraphs>63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Why don’t we have a Secure and Trusted Inter-Domain Routing System?</vt:lpstr>
      <vt:lpstr>PowerPoint Presentation</vt:lpstr>
      <vt:lpstr>1. The Meta Goal</vt:lpstr>
      <vt:lpstr>This is a Very Challenging Goal</vt:lpstr>
      <vt:lpstr>The ideal</vt:lpstr>
      <vt:lpstr>The problem</vt:lpstr>
      <vt:lpstr>The problem</vt:lpstr>
      <vt:lpstr>1. A Weaker Goal</vt:lpstr>
      <vt:lpstr>2. What Data would we like?</vt:lpstr>
      <vt:lpstr>What we want and don’t want</vt:lpstr>
      <vt:lpstr>Some 10 years ago…</vt:lpstr>
      <vt:lpstr>Is BGPSEC the Answer?</vt:lpstr>
      <vt:lpstr>What’s going wrong?</vt:lpstr>
      <vt:lpstr>How should we look at routing insecurity?</vt:lpstr>
      <vt:lpstr>What should we do?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Secure and Trusted Routing System</dc:title>
  <dc:creator>Geoff Huston</dc:creator>
  <cp:lastModifiedBy>Geoff Huston</cp:lastModifiedBy>
  <cp:revision>20</cp:revision>
  <cp:lastPrinted>2018-12-12T20:26:21Z</cp:lastPrinted>
  <dcterms:created xsi:type="dcterms:W3CDTF">2018-12-07T04:01:41Z</dcterms:created>
  <dcterms:modified xsi:type="dcterms:W3CDTF">2018-12-14T01:42:16Z</dcterms:modified>
</cp:coreProperties>
</file>