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1"/>
    <p:restoredTop sz="94647"/>
  </p:normalViewPr>
  <p:slideViewPr>
    <p:cSldViewPr snapToGrid="0" snapToObjects="1">
      <p:cViewPr varScale="1">
        <p:scale>
          <a:sx n="168" d="100"/>
          <a:sy n="168" d="100"/>
        </p:scale>
        <p:origin x="2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3581</Words>
  <Application>Microsoft Macintosh PowerPoint</Application>
  <PresentationFormat>Widescreen</PresentationFormat>
  <Paragraphs>314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AhnbergHand</vt:lpstr>
      <vt:lpstr>Arial</vt:lpstr>
      <vt:lpstr>Calibri</vt:lpstr>
      <vt:lpstr>Calibri Light</vt:lpstr>
      <vt:lpstr>Mangal</vt:lpstr>
      <vt:lpstr>Menlo</vt:lpstr>
      <vt:lpstr>Powderfinger Type</vt:lpstr>
      <vt:lpstr>Office Theme</vt:lpstr>
      <vt:lpstr>Measuring the KSK Roll </vt:lpstr>
      <vt:lpstr>KSK Roll Measurement Objective</vt:lpstr>
      <vt:lpstr>KSK Roll Measurement Objective</vt:lpstr>
      <vt:lpstr>What we would like the DNS to be</vt:lpstr>
      <vt:lpstr>What we suspect is in the DNS</vt:lpstr>
      <vt:lpstr>Signalling via Queries</vt:lpstr>
      <vt:lpstr>Signalling via Responses</vt:lpstr>
      <vt:lpstr>Measuring Resolvers with RFC 8145</vt:lpstr>
      <vt:lpstr>What did we see at the roots?</vt:lpstr>
      <vt:lpstr>12 months of RFC8145 signalling</vt:lpstr>
      <vt:lpstr>What is this saying?</vt:lpstr>
      <vt:lpstr>Why?</vt:lpstr>
      <vt:lpstr>User-Side Measurement</vt:lpstr>
      <vt:lpstr>DNS + Web</vt:lpstr>
      <vt:lpstr>Prior to the KSK Roll</vt:lpstr>
      <vt:lpstr>Possibly Affected Users</vt:lpstr>
      <vt:lpstr>But</vt:lpstr>
      <vt:lpstr>What happened</vt:lpstr>
      <vt:lpstr>What we saw</vt:lpstr>
      <vt:lpstr>What we heard</vt:lpstr>
      <vt:lpstr>What happens when you lose track of the KSK?</vt:lpstr>
      <vt:lpstr>PowerPoint Presentation</vt:lpstr>
      <vt:lpstr>EIR - AS5466 DNSSEC Data</vt:lpstr>
      <vt:lpstr>Internet DNSSEC Data</vt:lpstr>
      <vt:lpstr>Looking for Affected Networks</vt:lpstr>
      <vt:lpstr>PowerPoint Presentation</vt:lpstr>
      <vt:lpstr>PowerPoint Presentation</vt:lpstr>
      <vt:lpstr>Impact of the KSK Roll</vt:lpstr>
      <vt:lpstr>We were using WEIGHTED counts</vt:lpstr>
      <vt:lpstr>PowerPoint Presentation</vt:lpstr>
      <vt:lpstr>PowerPoint Presentation</vt:lpstr>
      <vt:lpstr>Lessons Learned</vt:lpstr>
      <vt:lpstr>Keep It Rolling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KSK Roll Measurement</dc:title>
  <dc:creator>Geoff Huston</dc:creator>
  <cp:lastModifiedBy>Geoff Huston</cp:lastModifiedBy>
  <cp:revision>64</cp:revision>
  <cp:lastPrinted>2018-11-02T09:29:20Z</cp:lastPrinted>
  <dcterms:created xsi:type="dcterms:W3CDTF">2017-10-20T11:47:15Z</dcterms:created>
  <dcterms:modified xsi:type="dcterms:W3CDTF">2018-11-03T07:53:45Z</dcterms:modified>
</cp:coreProperties>
</file>