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1"/>
    <p:restoredTop sz="94611"/>
  </p:normalViewPr>
  <p:slideViewPr>
    <p:cSldViewPr snapToGrid="0" snapToObjects="1">
      <p:cViewPr varScale="1">
        <p:scale>
          <a:sx n="220" d="100"/>
          <a:sy n="220" d="100"/>
        </p:scale>
        <p:origin x="184" y="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2200</Words>
  <Application>Microsoft Macintosh PowerPoint</Application>
  <PresentationFormat>On-screen Show (16:9)</PresentationFormat>
  <Paragraphs>265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ＭＳ Ｐゴシック</vt:lpstr>
      <vt:lpstr>AhnbergHand</vt:lpstr>
      <vt:lpstr>Arial</vt:lpstr>
      <vt:lpstr>Bradley Hand ITC TT-Bold</vt:lpstr>
      <vt:lpstr>Calibri</vt:lpstr>
      <vt:lpstr>Menlo</vt:lpstr>
      <vt:lpstr>Powderfinger Type</vt:lpstr>
      <vt:lpstr>Powderfinger-Type</vt:lpstr>
      <vt:lpstr>Office Theme</vt:lpstr>
      <vt:lpstr>Who am I talking to?</vt:lpstr>
      <vt:lpstr>Who am I talking to?</vt:lpstr>
      <vt:lpstr>Which Bank? My Bank!</vt:lpstr>
      <vt:lpstr>The Question:</vt:lpstr>
      <vt:lpstr>A Clue!</vt:lpstr>
      <vt:lpstr>A Clue!</vt:lpstr>
      <vt:lpstr>Leakage</vt:lpstr>
      <vt:lpstr>Why is this important?</vt:lpstr>
      <vt:lpstr>Because sometimes…</vt:lpstr>
      <vt:lpstr>Opening the Connection: First Steps</vt:lpstr>
      <vt:lpstr>Hang on…</vt:lpstr>
      <vt:lpstr>Hang on…</vt:lpstr>
      <vt:lpstr>A tricker question…</vt:lpstr>
      <vt:lpstr>Secure Connections using TLS 1.2</vt:lpstr>
      <vt:lpstr>Secure Connections using TLS 1.2</vt:lpstr>
      <vt:lpstr>Secure Connections using TLS 1.2</vt:lpstr>
      <vt:lpstr>PowerPoint Presentation</vt:lpstr>
      <vt:lpstr>PowerPoint Presentation</vt:lpstr>
      <vt:lpstr>Domain Name Certification</vt:lpstr>
      <vt:lpstr>Domain Name Certification</vt:lpstr>
      <vt:lpstr>Local Trust</vt:lpstr>
      <vt:lpstr>Local Trust or Local Credulity*?</vt:lpstr>
      <vt:lpstr>Local Trust or Local Credulity*?</vt:lpstr>
      <vt:lpstr>Local Trust or Local Credulity*?</vt:lpstr>
      <vt:lpstr>But my bank used Symantec</vt:lpstr>
      <vt:lpstr>Never?</vt:lpstr>
      <vt:lpstr>Well, hardly ever</vt:lpstr>
      <vt:lpstr>Well, hardly ever</vt:lpstr>
      <vt:lpstr>What’s going wrong here?</vt:lpstr>
      <vt:lpstr>What’s going wrong here?</vt:lpstr>
      <vt:lpstr>In a market for security</vt:lpstr>
      <vt:lpstr>In a market for security</vt:lpstr>
      <vt:lpstr>Who am I talking to?</vt:lpstr>
      <vt:lpstr>What can we do about it?</vt:lpstr>
      <vt:lpstr>Is this your Certificate?</vt:lpstr>
      <vt:lpstr>Certificate Transparency</vt:lpstr>
      <vt:lpstr>Certificate Transparency</vt:lpstr>
      <vt:lpstr>Certificate Transparency is Naïve!</vt:lpstr>
      <vt:lpstr>Pinning: Narrowing the Trust Space</vt:lpstr>
      <vt:lpstr>Coded Browser Pinning</vt:lpstr>
      <vt:lpstr>Coded Browser Pinning</vt:lpstr>
      <vt:lpstr>Coded Browser Pinning</vt:lpstr>
      <vt:lpstr>Content Pinning</vt:lpstr>
      <vt:lpstr>Content Pinning with HPKP</vt:lpstr>
      <vt:lpstr>DNS Pinning</vt:lpstr>
      <vt:lpstr>CAA Pinning</vt:lpstr>
      <vt:lpstr>DANE Pinning</vt:lpstr>
      <vt:lpstr>DANE Pinning</vt:lpstr>
      <vt:lpstr>TLS with DANE</vt:lpstr>
      <vt:lpstr>TLS Connections</vt:lpstr>
      <vt:lpstr>DANE Does DNS  via a Browser Extension</vt:lpstr>
      <vt:lpstr>But…</vt:lpstr>
      <vt:lpstr>Faster DNSSEC Validation?</vt:lpstr>
      <vt:lpstr>DANE as a TLS Extension?</vt:lpstr>
      <vt:lpstr>TLS + DANE Chain Connections</vt:lpstr>
      <vt:lpstr>What now?</vt:lpstr>
      <vt:lpstr>Conclusions</vt:lpstr>
      <vt:lpstr>PowerPoint Presentation</vt:lpstr>
    </vt:vector>
  </TitlesOfParts>
  <Company>APNIC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Since last we met…</dc:title>
  <dc:creator>Geoff Huston</dc:creator>
  <cp:lastModifiedBy>Geoff Huston</cp:lastModifiedBy>
  <cp:revision>79</cp:revision>
  <cp:lastPrinted>2018-10-27T19:41:57Z</cp:lastPrinted>
  <dcterms:created xsi:type="dcterms:W3CDTF">2015-10-28T19:23:57Z</dcterms:created>
  <dcterms:modified xsi:type="dcterms:W3CDTF">2018-10-27T19:42:20Z</dcterms:modified>
</cp:coreProperties>
</file>