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6"/>
    <p:restoredTop sz="94611"/>
  </p:normalViewPr>
  <p:slideViewPr>
    <p:cSldViewPr snapToGrid="0" snapToObjects="1">
      <p:cViewPr varScale="1">
        <p:scale>
          <a:sx n="130" d="100"/>
          <a:sy n="130" d="100"/>
        </p:scale>
        <p:origin x="192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2649</TotalTime>
  <Words>1614</Words>
  <Application>Microsoft Macintosh PowerPoint</Application>
  <PresentationFormat>Widescreen</PresentationFormat>
  <Paragraphs>168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AhnbergHand</vt:lpstr>
      <vt:lpstr>Arial</vt:lpstr>
      <vt:lpstr>Calibri</vt:lpstr>
      <vt:lpstr>Calibri Light</vt:lpstr>
      <vt:lpstr>Courier</vt:lpstr>
      <vt:lpstr>Courier New</vt:lpstr>
      <vt:lpstr>Office Theme</vt:lpstr>
      <vt:lpstr>Measuring ATR</vt:lpstr>
      <vt:lpstr>September 2017:</vt:lpstr>
      <vt:lpstr>The Internet has a problem …</vt:lpstr>
      <vt:lpstr>The Internet has a problem …</vt:lpstr>
      <vt:lpstr>The Internet has a problem …</vt:lpstr>
      <vt:lpstr>Changing the DNS</vt:lpstr>
      <vt:lpstr>Changing the DNS</vt:lpstr>
      <vt:lpstr>Changing the DNS</vt:lpstr>
      <vt:lpstr>What is “ATR”?</vt:lpstr>
      <vt:lpstr>ATR Operation</vt:lpstr>
      <vt:lpstr>ATR Operation</vt:lpstr>
      <vt:lpstr>ATR Operation</vt:lpstr>
      <vt:lpstr>ATR Operation</vt:lpstr>
      <vt:lpstr>The Intention of ATR</vt:lpstr>
      <vt:lpstr>The Intention of ATR</vt:lpstr>
      <vt:lpstr>The Intention of ATR</vt:lpstr>
      <vt:lpstr>What could possibly go wrong?</vt:lpstr>
      <vt:lpstr>ATR and Resolver Behaviour</vt:lpstr>
      <vt:lpstr>Is ATR worth the effort?</vt:lpstr>
      <vt:lpstr>Experiment Details</vt:lpstr>
      <vt:lpstr>A. Large Fragmented UDP response</vt:lpstr>
      <vt:lpstr>B. Truncated UDP Response and TCP</vt:lpstr>
      <vt:lpstr>C. ATR</vt:lpstr>
      <vt:lpstr>Large DNS responses</vt:lpstr>
      <vt:lpstr>ATR and Large DNS Responses</vt:lpstr>
      <vt:lpstr>ATR Assessment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</dc:title>
  <dc:creator>Geoff Huston</dc:creator>
  <cp:lastModifiedBy>Geoff Huston</cp:lastModifiedBy>
  <cp:revision>45</cp:revision>
  <cp:lastPrinted>2018-02-21T09:18:48Z</cp:lastPrinted>
  <dcterms:created xsi:type="dcterms:W3CDTF">2018-02-18T23:17:48Z</dcterms:created>
  <dcterms:modified xsi:type="dcterms:W3CDTF">2018-03-06T01:26:39Z</dcterms:modified>
</cp:coreProperties>
</file>