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3"/>
    <p:restoredTop sz="94671"/>
  </p:normalViewPr>
  <p:slideViewPr>
    <p:cSldViewPr snapToGrid="0" snapToObjects="1">
      <p:cViewPr>
        <p:scale>
          <a:sx n="160" d="100"/>
          <a:sy n="160" d="100"/>
        </p:scale>
        <p:origin x="984" y="1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14456</TotalTime>
  <Words>2526</Words>
  <Application>Microsoft Macintosh PowerPoint</Application>
  <PresentationFormat>On-screen Show (16:9)</PresentationFormat>
  <Paragraphs>328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AhnbergHand</vt:lpstr>
      <vt:lpstr>Calibri</vt:lpstr>
      <vt:lpstr>Calibri Light</vt:lpstr>
      <vt:lpstr>Mangal</vt:lpstr>
      <vt:lpstr>Menlo</vt:lpstr>
      <vt:lpstr>Monaco</vt:lpstr>
      <vt:lpstr>Powderfinger Type</vt:lpstr>
      <vt:lpstr>Arial</vt:lpstr>
      <vt:lpstr>Office Theme</vt:lpstr>
      <vt:lpstr>Surviving IPv6 Fragmentation</vt:lpstr>
      <vt:lpstr>IPv6 and Packet Fragmentation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ICMPv6 PTB and Anycast</vt:lpstr>
      <vt:lpstr>PowerPoint Presentation</vt:lpstr>
      <vt:lpstr>Who uses Fragmentation anyway?</vt:lpstr>
      <vt:lpstr>Who uses Fragmentation anyway?</vt:lpstr>
      <vt:lpstr>What can happen to a “large” DNS response?</vt:lpstr>
      <vt:lpstr>What can happen to a “large” DNS response?</vt:lpstr>
      <vt:lpstr>The DNS expects Fragmentation to just work!</vt:lpstr>
      <vt:lpstr>However…</vt:lpstr>
      <vt:lpstr>However…</vt:lpstr>
      <vt:lpstr>However…</vt:lpstr>
      <vt:lpstr>Is this a problem for today’s IPv6 Internet?</vt:lpstr>
      <vt:lpstr>PowerPoint Presentation</vt:lpstr>
      <vt:lpstr>Our Measurement Approach</vt:lpstr>
      <vt:lpstr>“Glueless” Delegation to detect IPv6 Fragmentation Handling</vt:lpstr>
      <vt:lpstr>V6, the DNS and Fragmented UDP</vt:lpstr>
      <vt:lpstr>Which Resolvers?</vt:lpstr>
      <vt:lpstr>Which Resolvers?</vt:lpstr>
      <vt:lpstr>Resolvers in Which Networks?</vt:lpstr>
      <vt:lpstr>What about TCP and Fragmentation?</vt:lpstr>
      <vt:lpstr>What about TCP and Fragmentation?</vt:lpstr>
      <vt:lpstr>Where are TCP e-2-e drops?</vt:lpstr>
      <vt:lpstr>Why do we see these high packet drop rates?</vt:lpstr>
      <vt:lpstr>Why do we see these high packet drop rates?</vt:lpstr>
      <vt:lpstr>What to do?</vt:lpstr>
      <vt:lpstr>What can we do about it?</vt:lpstr>
      <vt:lpstr>What can we do about it?</vt:lpstr>
      <vt:lpstr>What can we do about it?</vt:lpstr>
      <vt:lpstr>Pick one?</vt:lpstr>
      <vt:lpstr>For TCP</vt:lpstr>
      <vt:lpstr>For UDP</vt:lpstr>
      <vt:lpstr>Large DNS Responses and IPv6</vt:lpstr>
      <vt:lpstr>Where now?</vt:lpstr>
      <vt:lpstr>What do the RFC’s say?</vt:lpstr>
      <vt:lpstr>What do the RFC’s say?</vt:lpstr>
      <vt:lpstr>What do the RFC’s say?</vt:lpstr>
      <vt:lpstr>What do the RFC’s say?</vt:lpstr>
      <vt:lpstr>What do the RFC’s say?</vt:lpstr>
      <vt:lpstr>Where are we?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DNS Packets and IPv6</dc:title>
  <dc:creator>Geoff Huston</dc:creator>
  <cp:lastModifiedBy>Geoff Huston</cp:lastModifiedBy>
  <cp:revision>133</cp:revision>
  <cp:lastPrinted>2017-10-24T01:06:46Z</cp:lastPrinted>
  <dcterms:created xsi:type="dcterms:W3CDTF">2017-05-22T14:15:37Z</dcterms:created>
  <dcterms:modified xsi:type="dcterms:W3CDTF">2017-11-12T00:23:22Z</dcterms:modified>
</cp:coreProperties>
</file>