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7"/>
    <p:restoredTop sz="94671"/>
  </p:normalViewPr>
  <p:slideViewPr>
    <p:cSldViewPr snapToGrid="0" snapToObjects="1">
      <p:cViewPr>
        <p:scale>
          <a:sx n="160" d="100"/>
          <a:sy n="160" d="100"/>
        </p:scale>
        <p:origin x="1768" y="1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14057</TotalTime>
  <Words>2645</Words>
  <Application>Microsoft Macintosh PowerPoint</Application>
  <PresentationFormat>On-screen Show (16:9)</PresentationFormat>
  <Paragraphs>306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AhnbergHand</vt:lpstr>
      <vt:lpstr>Calibri</vt:lpstr>
      <vt:lpstr>Calibri Light</vt:lpstr>
      <vt:lpstr>Mangal</vt:lpstr>
      <vt:lpstr>Menlo</vt:lpstr>
      <vt:lpstr>Monaco</vt:lpstr>
      <vt:lpstr>Powderfinger Type</vt:lpstr>
      <vt:lpstr>Arial</vt:lpstr>
      <vt:lpstr>Office Theme</vt:lpstr>
      <vt:lpstr>DNS over IPv6 - A Study in Fragmentation</vt:lpstr>
      <vt:lpstr>What happens to a “large” DNS response?</vt:lpstr>
      <vt:lpstr>What happens to a “large” DNS response?</vt:lpstr>
      <vt:lpstr>What happens to a “large” DNS response?</vt:lpstr>
      <vt:lpstr>What happens to a “large” DNS response?</vt:lpstr>
      <vt:lpstr>What we expect…</vt:lpstr>
      <vt:lpstr>What we expect…</vt:lpstr>
      <vt:lpstr>However…</vt:lpstr>
      <vt:lpstr>However…</vt:lpstr>
      <vt:lpstr>However…</vt:lpstr>
      <vt:lpstr>For example:</vt:lpstr>
      <vt:lpstr>For example:</vt:lpstr>
      <vt:lpstr>For example:</vt:lpstr>
      <vt:lpstr>However…</vt:lpstr>
      <vt:lpstr>TCP may not help here</vt:lpstr>
      <vt:lpstr>How can we measure this scenario of large DNS responses, DNS resolvers and IPv6?</vt:lpstr>
      <vt:lpstr>Our measurement approach</vt:lpstr>
      <vt:lpstr>Experiment Parameters</vt:lpstr>
      <vt:lpstr>Dual Stack Resolvers</vt:lpstr>
      <vt:lpstr>IPv6 DNS Resolution Results</vt:lpstr>
      <vt:lpstr>Who, where why?</vt:lpstr>
      <vt:lpstr>V6, the DNS and Large Responses</vt:lpstr>
      <vt:lpstr>Can we identify these resolvers?</vt:lpstr>
      <vt:lpstr>Second Experiment</vt:lpstr>
      <vt:lpstr>“Glueless” Delegation</vt:lpstr>
      <vt:lpstr>“Glueless” Delegation</vt:lpstr>
      <vt:lpstr>Fail!</vt:lpstr>
      <vt:lpstr>“Glueless” Delegation and Gratuitous IPv6 Fragmentation</vt:lpstr>
      <vt:lpstr>V6, the DNS and Fragmented UDP Responses</vt:lpstr>
      <vt:lpstr>Where?</vt:lpstr>
      <vt:lpstr>Which Resolvers?</vt:lpstr>
      <vt:lpstr>Individual IPv6 Resolvers in Which Networks?</vt:lpstr>
      <vt:lpstr>Resolver ‘Farms’ in Which Networks?</vt:lpstr>
      <vt:lpstr>What’s the Problem?</vt:lpstr>
      <vt:lpstr>What can we do about it?</vt:lpstr>
      <vt:lpstr>What can we do about it?</vt:lpstr>
      <vt:lpstr>What can we do about it?</vt:lpstr>
      <vt:lpstr>Which Means…</vt:lpstr>
      <vt:lpstr>Seriously</vt:lpstr>
      <vt:lpstr>Some current ideas</vt:lpstr>
      <vt:lpstr>Acknowledgements and Thanks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DNS Packets and IPv6</dc:title>
  <dc:creator>Geoff Huston</dc:creator>
  <cp:lastModifiedBy>Geoff Huston</cp:lastModifiedBy>
  <cp:revision>97</cp:revision>
  <cp:lastPrinted>2017-09-20T20:46:07Z</cp:lastPrinted>
  <dcterms:created xsi:type="dcterms:W3CDTF">2017-05-22T14:15:37Z</dcterms:created>
  <dcterms:modified xsi:type="dcterms:W3CDTF">2017-09-27T14:22:14Z</dcterms:modified>
</cp:coreProperties>
</file>