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3D894"/>
    <a:srgbClr val="D7D578"/>
    <a:srgbClr val="738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3"/>
    <p:restoredTop sz="96957"/>
  </p:normalViewPr>
  <p:slideViewPr>
    <p:cSldViewPr snapToGrid="0" snapToObjects="1">
      <p:cViewPr varScale="1">
        <p:scale>
          <a:sx n="163" d="100"/>
          <a:sy n="163" d="100"/>
        </p:scale>
        <p:origin x="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2087</TotalTime>
  <Words>2357</Words>
  <Application>Microsoft Macintosh PowerPoint</Application>
  <PresentationFormat>On-screen Show (4:3)</PresentationFormat>
  <Paragraphs>292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AhnbergHand</vt:lpstr>
      <vt:lpstr>Calibri</vt:lpstr>
      <vt:lpstr>Calibri Light</vt:lpstr>
      <vt:lpstr>Courier</vt:lpstr>
      <vt:lpstr>Mangal</vt:lpstr>
      <vt:lpstr>Max's Handwritin</vt:lpstr>
      <vt:lpstr>Powderfinger Type</vt:lpstr>
      <vt:lpstr>Arial</vt:lpstr>
      <vt:lpstr>Office Theme</vt:lpstr>
      <vt:lpstr>Some thoughts on IoT</vt:lpstr>
      <vt:lpstr>PowerPoint Presentation</vt:lpstr>
      <vt:lpstr>Technology</vt:lpstr>
      <vt:lpstr>PowerPoint Presentation</vt:lpstr>
      <vt:lpstr>PowerPoint Presentation</vt:lpstr>
      <vt:lpstr>PowerPoint Presentation</vt:lpstr>
      <vt:lpstr>Computers were esoteric high frontier research projects</vt:lpstr>
      <vt:lpstr>Then they became a “must have” business tool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“old” IoT </vt:lpstr>
      <vt:lpstr>This new IoT is just the old IoT (with new chips!)</vt:lpstr>
      <vt:lpstr>The New IoT is just the Same Old IoT</vt:lpstr>
      <vt:lpstr>The Hype</vt:lpstr>
      <vt:lpstr>IoT is …?</vt:lpstr>
      <vt:lpstr>Why now?</vt:lpstr>
      <vt:lpstr>Why now?</vt:lpstr>
      <vt:lpstr>Why now?</vt:lpstr>
      <vt:lpstr>Why now?</vt:lpstr>
      <vt:lpstr>The opportunities</vt:lpstr>
      <vt:lpstr>The Variety of Life</vt:lpstr>
      <vt:lpstr>The IoT Gene Pool</vt:lpstr>
      <vt:lpstr>The IoT Gene Pool</vt:lpstr>
      <vt:lpstr>IPv4 and IoT</vt:lpstr>
      <vt:lpstr>IPv6 and IoT</vt:lpstr>
      <vt:lpstr>“Thing” Behaviour</vt:lpstr>
      <vt:lpstr>Pull vs Push</vt:lpstr>
      <vt:lpstr>Security</vt:lpstr>
      <vt:lpstr>Seen at NANOG 69…</vt:lpstr>
      <vt:lpstr>Security</vt:lpstr>
      <vt:lpstr>An Internet of Stupid Things</vt:lpstr>
      <vt:lpstr>An Internet of Stupid Things</vt:lpstr>
      <vt:lpstr>An Internet of Stupid Things</vt:lpstr>
      <vt:lpstr>The Internet of Stupid Things</vt:lpstr>
      <vt:lpstr>The Internet of Stupid Things</vt:lpstr>
      <vt:lpstr>Privacy</vt:lpstr>
      <vt:lpstr>Privacy</vt:lpstr>
      <vt:lpstr>Some things we can’t tell yet</vt:lpstr>
      <vt:lpstr>But there are some things you can count on…</vt:lpstr>
      <vt:lpstr>And one more thing we can tell</vt:lpstr>
      <vt:lpstr>It’s a tough problem…</vt:lpstr>
      <vt:lpstr>But markets may not help either…</vt:lpstr>
      <vt:lpstr>Is this another of those massive challenges of our time?</vt:lpstr>
      <vt:lpstr>PowerPoint Presentation</vt:lpstr>
      <vt:lpstr>PowerPoint Presentation</vt:lpstr>
      <vt:lpstr>Thanks!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</dc:title>
  <dc:creator>Geoff Huston</dc:creator>
  <cp:lastModifiedBy>Geoff Huston</cp:lastModifiedBy>
  <cp:revision>66</cp:revision>
  <cp:lastPrinted>2017-05-08T13:14:37Z</cp:lastPrinted>
  <dcterms:created xsi:type="dcterms:W3CDTF">2017-01-12T22:00:01Z</dcterms:created>
  <dcterms:modified xsi:type="dcterms:W3CDTF">2017-05-08T14:00:27Z</dcterms:modified>
</cp:coreProperties>
</file>