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1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4"/>
    <p:restoredTop sz="94611"/>
  </p:normalViewPr>
  <p:slideViewPr>
    <p:cSldViewPr snapToGrid="0" snapToObjects="1">
      <p:cViewPr varScale="1">
        <p:scale>
          <a:sx n="168" d="100"/>
          <a:sy n="168" d="100"/>
        </p:scale>
        <p:origin x="15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2753</Words>
  <Application>Microsoft Macintosh PowerPoint</Application>
  <PresentationFormat>On-screen Show (4:3)</PresentationFormat>
  <Paragraphs>397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AhnbergHand</vt:lpstr>
      <vt:lpstr>Andale Mono</vt:lpstr>
      <vt:lpstr>Bradley Hand ITC TT-Bold</vt:lpstr>
      <vt:lpstr>Calibri</vt:lpstr>
      <vt:lpstr>Gill Sans</vt:lpstr>
      <vt:lpstr>Mangal</vt:lpstr>
      <vt:lpstr>Menlo</vt:lpstr>
      <vt:lpstr>ＭＳ Ｐゴシック</vt:lpstr>
      <vt:lpstr>Powderfinger-Type</vt:lpstr>
      <vt:lpstr>Vadim's Writing</vt:lpstr>
      <vt:lpstr>Arial</vt:lpstr>
      <vt:lpstr>Office Theme</vt:lpstr>
      <vt:lpstr>Why Dane?</vt:lpstr>
      <vt:lpstr>Security on the Internet</vt:lpstr>
      <vt:lpstr>Security on the Internet</vt:lpstr>
      <vt:lpstr>Connection Steps</vt:lpstr>
      <vt:lpstr>Hang on…</vt:lpstr>
      <vt:lpstr>It’s all about cryptography</vt:lpstr>
      <vt:lpstr>The Basic Challenge</vt:lpstr>
      <vt:lpstr>RSA</vt:lpstr>
      <vt:lpstr>The Power of Primes</vt:lpstr>
      <vt:lpstr>TLS Connections</vt:lpstr>
      <vt:lpstr>TLS Connections</vt:lpstr>
      <vt:lpstr>TLS Connections</vt:lpstr>
      <vt:lpstr>TLS Connections</vt:lpstr>
      <vt:lpstr>PowerPoint Presentation</vt:lpstr>
      <vt:lpstr>PowerPoint Presentation</vt:lpstr>
      <vt:lpstr>Domain Name Certification</vt:lpstr>
      <vt:lpstr>Domain Name Certification</vt:lpstr>
      <vt:lpstr>Local Trust</vt:lpstr>
      <vt:lpstr>Local Trust or Local Credulity*?</vt:lpstr>
      <vt:lpstr>Local Credulity</vt:lpstr>
      <vt:lpstr>Local Credulity</vt:lpstr>
      <vt:lpstr>But my bank uses Symantec</vt:lpstr>
      <vt:lpstr>Never?</vt:lpstr>
      <vt:lpstr>Well, hardly ever</vt:lpstr>
      <vt:lpstr>With unpleasant consequences when it all goes wrong</vt:lpstr>
      <vt:lpstr>What’s going wrong here?</vt:lpstr>
      <vt:lpstr>What’s going wrong here?</vt:lpstr>
      <vt:lpstr>What’s going wrong here?</vt:lpstr>
      <vt:lpstr>What’s going wrong here?</vt:lpstr>
      <vt:lpstr>In a commercial environment</vt:lpstr>
      <vt:lpstr>In a commercial environment</vt:lpstr>
      <vt:lpstr>Where now?</vt:lpstr>
      <vt:lpstr>Where now?</vt:lpstr>
      <vt:lpstr>Where now?</vt:lpstr>
      <vt:lpstr>Where now?</vt:lpstr>
      <vt:lpstr>Where now?</vt:lpstr>
      <vt:lpstr>Seriously … just use the DNS Luke!*</vt:lpstr>
      <vt:lpstr>Seriously</vt:lpstr>
      <vt:lpstr>Seriously</vt:lpstr>
      <vt:lpstr>Seriously</vt:lpstr>
      <vt:lpstr>Seriously</vt:lpstr>
      <vt:lpstr>Seriously</vt:lpstr>
      <vt:lpstr>DANE</vt:lpstr>
      <vt:lpstr>DANE</vt:lpstr>
      <vt:lpstr>DANE</vt:lpstr>
      <vt:lpstr>EECert TLSA record generation</vt:lpstr>
      <vt:lpstr>SPKI TLSA record generation</vt:lpstr>
      <vt:lpstr>TLS with DANE</vt:lpstr>
      <vt:lpstr>TLS Connections</vt:lpstr>
      <vt:lpstr>Just one problem…</vt:lpstr>
      <vt:lpstr>Just one response…</vt:lpstr>
      <vt:lpstr>DNSSEC Interlocking Signatures</vt:lpstr>
      <vt:lpstr>DNSSEC Interlocking Signatures</vt:lpstr>
      <vt:lpstr>DNSSEC Interlocking Signatures</vt:lpstr>
      <vt:lpstr>DNSSEC Interlocking Signatures</vt:lpstr>
      <vt:lpstr>DANE + DNSSEC</vt:lpstr>
      <vt:lpstr>But I can’t see DANE in my browser!</vt:lpstr>
      <vt:lpstr>We need DNSSEC as well as DANE…</vt:lpstr>
      <vt:lpstr>Do we do DNSSEC Validation?</vt:lpstr>
      <vt:lpstr>Or…</vt:lpstr>
      <vt:lpstr>Look! No DNS!</vt:lpstr>
      <vt:lpstr>Maybe browsers are ready adopt this approach to TLS + DANE</vt:lpstr>
      <vt:lpstr>Where now?</vt:lpstr>
      <vt:lpstr>Let’s Do it!</vt:lpstr>
      <vt:lpstr>That’s it!</vt:lpstr>
    </vt:vector>
  </TitlesOfParts>
  <Company>APNIC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Since last we met…</dc:title>
  <dc:creator>Geoff Huston</dc:creator>
  <cp:lastModifiedBy>Geoff Huston</cp:lastModifiedBy>
  <cp:revision>46</cp:revision>
  <cp:lastPrinted>2017-01-14T23:58:17Z</cp:lastPrinted>
  <dcterms:created xsi:type="dcterms:W3CDTF">2015-10-28T19:23:57Z</dcterms:created>
  <dcterms:modified xsi:type="dcterms:W3CDTF">2017-02-03T19:41:25Z</dcterms:modified>
</cp:coreProperties>
</file>