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A5D"/>
    <a:srgbClr val="D5C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/>
    <p:restoredTop sz="94611"/>
  </p:normalViewPr>
  <p:slideViewPr>
    <p:cSldViewPr snapToGrid="0" snapToObjects="1">
      <p:cViewPr>
        <p:scale>
          <a:sx n="214" d="100"/>
          <a:sy n="214" d="100"/>
        </p:scale>
        <p:origin x="304" y="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800</TotalTime>
  <Words>1669</Words>
  <Application>Microsoft Macintosh PowerPoint</Application>
  <PresentationFormat>On-screen Show (16:9)</PresentationFormat>
  <Paragraphs>273</Paragraphs>
  <Slides>65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2" baseType="lpstr">
      <vt:lpstr>AhnbergHand</vt:lpstr>
      <vt:lpstr>Arial</vt:lpstr>
      <vt:lpstr>Calibri</vt:lpstr>
      <vt:lpstr>Mangal</vt:lpstr>
      <vt:lpstr>Powderfinger Type</vt:lpstr>
      <vt:lpstr>Vadim's Writing</vt:lpstr>
      <vt:lpstr>Office Theme</vt:lpstr>
      <vt:lpstr>Are we there yet?  Measuring iPv6 in 2016</vt:lpstr>
      <vt:lpstr>A question to each of you…</vt:lpstr>
      <vt:lpstr>A question to each of you…</vt:lpstr>
      <vt:lpstr>A question to each of you…</vt:lpstr>
      <vt:lpstr>Measuring IPv6</vt:lpstr>
      <vt:lpstr>Measuring IPv6</vt:lpstr>
      <vt:lpstr>Measuring IPv6</vt:lpstr>
      <vt:lpstr>Measuring IPv6</vt:lpstr>
      <vt:lpstr>APNIC’s Measurement Technique</vt:lpstr>
      <vt:lpstr>How We Measure</vt:lpstr>
      <vt:lpstr>How We Measure</vt:lpstr>
      <vt:lpstr>How We Measure</vt:lpstr>
      <vt:lpstr>How Much do We Measure?</vt:lpstr>
      <vt:lpstr>Where are we today?</vt:lpstr>
      <vt:lpstr>Where are we today?</vt:lpstr>
      <vt:lpstr>Where are we today?</vt:lpstr>
      <vt:lpstr>Where are we today?</vt:lpstr>
      <vt:lpstr>Global Use of IPv6</vt:lpstr>
      <vt:lpstr>Where are IPv6 Users?</vt:lpstr>
      <vt:lpstr>Where are IPv6 Users?</vt:lpstr>
      <vt:lpstr>Where are IPv6 Users?</vt:lpstr>
      <vt:lpstr>Belgium</vt:lpstr>
      <vt:lpstr>United States</vt:lpstr>
      <vt:lpstr>Germany</vt:lpstr>
      <vt:lpstr>Taiwan</vt:lpstr>
      <vt:lpstr>Asia</vt:lpstr>
      <vt:lpstr>What are we seeing?</vt:lpstr>
      <vt:lpstr>But..</vt:lpstr>
      <vt:lpstr>What are we looking at when we say “IPv6 Performance”?</vt:lpstr>
      <vt:lpstr>What are we looking at when we say “IPv6 Performance”?</vt:lpstr>
      <vt:lpstr>What are we looking at:</vt:lpstr>
      <vt:lpstr>What we see: Connection Failure</vt:lpstr>
      <vt:lpstr>IPv4 Connection Failure</vt:lpstr>
      <vt:lpstr>IPv4 Failures</vt:lpstr>
      <vt:lpstr>Daily IPv6 Failures</vt:lpstr>
      <vt:lpstr>Daily IPv6 Failures</vt:lpstr>
      <vt:lpstr>Daily IPv6 Failures</vt:lpstr>
      <vt:lpstr>IPv6 Failures</vt:lpstr>
      <vt:lpstr>Is IPv6 failure uniformly distributed?</vt:lpstr>
      <vt:lpstr>Is IPv6 failure uniformly distributed?</vt:lpstr>
      <vt:lpstr>Failure by Country</vt:lpstr>
      <vt:lpstr>Failure by Network</vt:lpstr>
      <vt:lpstr>The view of Taiwan</vt:lpstr>
      <vt:lpstr>A cautionary note</vt:lpstr>
      <vt:lpstr>What are we looking at:</vt:lpstr>
      <vt:lpstr>Let’s look at TCP SYNs</vt:lpstr>
      <vt:lpstr>Why SYNs?</vt:lpstr>
      <vt:lpstr>Generating a comparative RTT profile</vt:lpstr>
      <vt:lpstr>An Example of Path Divergence</vt:lpstr>
      <vt:lpstr>An Example of Path Divergence</vt:lpstr>
      <vt:lpstr>Global Results</vt:lpstr>
      <vt:lpstr>Global Results</vt:lpstr>
      <vt:lpstr>Relative RTT Distribution</vt:lpstr>
      <vt:lpstr>Performance by Country</vt:lpstr>
      <vt:lpstr>Performance by Network</vt:lpstr>
      <vt:lpstr>India</vt:lpstr>
      <vt:lpstr>The United States</vt:lpstr>
      <vt:lpstr>The United States</vt:lpstr>
      <vt:lpstr>AT&amp;T - AS7018</vt:lpstr>
      <vt:lpstr>Is IPv6 as “good” as IPv4?</vt:lpstr>
      <vt:lpstr>Is IPv6 as “good” as IPv4?</vt:lpstr>
      <vt:lpstr>Is IPv6 as “good” as IPv4?</vt:lpstr>
      <vt:lpstr>Is IPv6 as “good” as IPv4?</vt:lpstr>
      <vt:lpstr>That’s it!</vt:lpstr>
      <vt:lpstr>A question to each of you…</vt:lpstr>
    </vt:vector>
  </TitlesOfParts>
  <Company>APNIC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we there yet?  (12 years of IPv6 Presentations)</dc:title>
  <dc:creator>Geoff Huston</dc:creator>
  <cp:lastModifiedBy>Geoff Huston</cp:lastModifiedBy>
  <cp:revision>50</cp:revision>
  <cp:lastPrinted>2016-12-06T03:45:19Z</cp:lastPrinted>
  <dcterms:created xsi:type="dcterms:W3CDTF">2014-04-11T01:19:55Z</dcterms:created>
  <dcterms:modified xsi:type="dcterms:W3CDTF">2016-12-06T03:55:07Z</dcterms:modified>
</cp:coreProperties>
</file>