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E0A"/>
    <a:srgbClr val="D4DCFF"/>
    <a:srgbClr val="5C5C5C"/>
    <a:srgbClr val="C01B1C"/>
    <a:srgbClr val="C40836"/>
    <a:srgbClr val="590F4A"/>
    <a:srgbClr val="166813"/>
    <a:srgbClr val="004FBB"/>
    <a:srgbClr val="383838"/>
    <a:srgbClr val="00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>
        <p:scale>
          <a:sx n="134" d="100"/>
          <a:sy n="134" d="100"/>
        </p:scale>
        <p:origin x="1536" y="-21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3620</TotalTime>
  <Words>1577</Words>
  <Application>Microsoft Macintosh PowerPoint</Application>
  <PresentationFormat>On-screen Show (4:3)</PresentationFormat>
  <Paragraphs>188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AhnbergHand</vt:lpstr>
      <vt:lpstr>Bradley Hand ITC TT-Bold</vt:lpstr>
      <vt:lpstr>Calibri</vt:lpstr>
      <vt:lpstr>ＭＳ Ｐゴシック</vt:lpstr>
      <vt:lpstr>Powderfinger Type</vt:lpstr>
      <vt:lpstr>Vadim's Writing</vt:lpstr>
      <vt:lpstr>Arial</vt:lpstr>
      <vt:lpstr>APNIC33PowerPointTemplateFinal</vt:lpstr>
      <vt:lpstr>Routing 2015</vt:lpstr>
      <vt:lpstr>Through the Routing Lens</vt:lpstr>
      <vt:lpstr>Through the Routing Lens</vt:lpstr>
      <vt:lpstr>There is no Routing God!</vt:lpstr>
      <vt:lpstr>PowerPoint Presentation</vt:lpstr>
      <vt:lpstr>PowerPoint Presentation</vt:lpstr>
      <vt:lpstr>2015, as seen at Route Views</vt:lpstr>
      <vt:lpstr>2015, as seen at Route Views</vt:lpstr>
      <vt:lpstr>Routing Indicators for IPv4</vt:lpstr>
      <vt:lpstr>Routing Indicators for IPv4</vt:lpstr>
      <vt:lpstr>Routing Indicators for IPv4</vt:lpstr>
      <vt:lpstr>What happened in 2015 in V4?</vt:lpstr>
      <vt:lpstr>How can the IPv4 network continue to grow when we are running out of IPv4 addresses?</vt:lpstr>
      <vt:lpstr>Address “Age”</vt:lpstr>
      <vt:lpstr>IPv4 Address Reuse</vt:lpstr>
      <vt:lpstr>IPv4 in 2015 – Growth is Steady</vt:lpstr>
      <vt:lpstr>IPv4: Advertised vs Unadvertised Addresses</vt:lpstr>
      <vt:lpstr>IPv4: Unadvertised Addresses</vt:lpstr>
      <vt:lpstr>IPv4: Unadvertised Addresses</vt:lpstr>
      <vt:lpstr>IPv4: Unadvertised Addresses</vt:lpstr>
      <vt:lpstr>IPv4:Assigned vs Recovered</vt:lpstr>
      <vt:lpstr>IPv4 in 2015</vt:lpstr>
      <vt:lpstr>The Route Views view of IPv6</vt:lpstr>
      <vt:lpstr>2015 for IPv6, as seen at Route Views</vt:lpstr>
      <vt:lpstr>Routing Indicators for IPv6</vt:lpstr>
      <vt:lpstr>Routing Indicators for IPv6</vt:lpstr>
      <vt:lpstr>Routing Indicators for IPv6</vt:lpstr>
      <vt:lpstr>IPv6 in 2015</vt:lpstr>
      <vt:lpstr>What to expect</vt:lpstr>
      <vt:lpstr>BGP Size Projections</vt:lpstr>
      <vt:lpstr>V4 - Daily Growth Rates</vt:lpstr>
      <vt:lpstr>V4 - Daily Growth Rates</vt:lpstr>
      <vt:lpstr>V4 - Relative Daily Growth Rates</vt:lpstr>
      <vt:lpstr>V4 - Relative Daily Growth Rates</vt:lpstr>
      <vt:lpstr>IPv4 BGP Table Size predictions</vt:lpstr>
      <vt:lpstr>IPv6 Table Size</vt:lpstr>
      <vt:lpstr>V6 - Daily Growth Rates</vt:lpstr>
      <vt:lpstr>V6 - Relative Growth Rates</vt:lpstr>
      <vt:lpstr>V6 - Relative Growth Rates</vt:lpstr>
      <vt:lpstr>IPv6 BGP Table Size predictions</vt:lpstr>
      <vt:lpstr>BGP Table Growth</vt:lpstr>
      <vt:lpstr>BGP Updates</vt:lpstr>
      <vt:lpstr>Announcements and Withdrawals</vt:lpstr>
      <vt:lpstr>Announcements and Withdrawals</vt:lpstr>
      <vt:lpstr>Convergence Performance</vt:lpstr>
      <vt:lpstr>Updates in IPv4 BGP</vt:lpstr>
      <vt:lpstr>V6 Announcements and Withdrawals</vt:lpstr>
      <vt:lpstr>V6 Convergence Performance</vt:lpstr>
      <vt:lpstr>V6 Updated prefixes per day</vt:lpstr>
      <vt:lpstr>V6 Updates per event</vt:lpstr>
      <vt:lpstr>Updates in IPv6 BGP</vt:lpstr>
      <vt:lpstr>Updates in IPv6</vt:lpstr>
      <vt:lpstr>Updates in IPv6</vt:lpstr>
      <vt:lpstr>That’s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100</cp:revision>
  <cp:lastPrinted>2016-03-28T20:14:31Z</cp:lastPrinted>
  <dcterms:created xsi:type="dcterms:W3CDTF">2015-02-09T02:38:37Z</dcterms:created>
  <dcterms:modified xsi:type="dcterms:W3CDTF">2016-03-28T23:32:28Z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  <property fmtid="{D5CDD505-2E9C-101B-9397-08002B2CF9AE}" pid="3" name="Classification">
    <vt:lpwstr>Unclassified</vt:lpwstr>
  </property>
</Properties>
</file>