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C5C5C"/>
    <a:srgbClr val="C01B1C"/>
    <a:srgbClr val="C40836"/>
    <a:srgbClr val="590F4A"/>
    <a:srgbClr val="166813"/>
    <a:srgbClr val="004FBB"/>
    <a:srgbClr val="383838"/>
    <a:srgbClr val="00A2D7"/>
    <a:srgbClr val="FFC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/>
    <p:restoredTop sz="94763"/>
  </p:normalViewPr>
  <p:slideViewPr>
    <p:cSldViewPr>
      <p:cViewPr>
        <p:scale>
          <a:sx n="152" d="100"/>
          <a:sy n="152" d="100"/>
        </p:scale>
        <p:origin x="1648" y="488"/>
      </p:cViewPr>
      <p:guideLst>
        <p:guide orient="horz" pos="2160"/>
        <p:guide pos="2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6E606-A10F-224D-985D-2B96CE18CE37}" type="datetimeFigureOut">
              <a:rPr lang="en-US" smtClean="0"/>
              <a:pPr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98AA6-3752-434A-BDF7-58C9E8FDA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842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docProps/app.xml><?xml version="1.0" encoding="utf-8"?>
<Properties xmlns="http://schemas.openxmlformats.org/officeDocument/2006/extended-properties" xmlns:vt="http://schemas.openxmlformats.org/officeDocument/2006/docPropsVTypes">
  <Template>APNIC33PowerPointTemplateFinal.potx</Template>
  <TotalTime>1182</TotalTime>
  <Words>288</Words>
  <Application>Microsoft Macintosh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AhnbergHand</vt:lpstr>
      <vt:lpstr>Bradley Hand ITC TT-Bold</vt:lpstr>
      <vt:lpstr>Calibri</vt:lpstr>
      <vt:lpstr>ＭＳ Ｐゴシック</vt:lpstr>
      <vt:lpstr>Powderfinger Type</vt:lpstr>
      <vt:lpstr>Powderfinger-Type</vt:lpstr>
      <vt:lpstr>Vadim's Writing</vt:lpstr>
      <vt:lpstr>Arial</vt:lpstr>
      <vt:lpstr>APNIC33PowerPointTemplateFinal</vt:lpstr>
      <vt:lpstr>1_APNIC33PowerPointTemplateFinal</vt:lpstr>
      <vt:lpstr>2_APNIC33PowerPointTemplateFinal</vt:lpstr>
      <vt:lpstr>3_APNIC33PowerPointTemplateFinal</vt:lpstr>
      <vt:lpstr>Transferred IPv4 Addresses</vt:lpstr>
      <vt:lpstr>APNIC Numbers for Transfers</vt:lpstr>
      <vt:lpstr>Transfers per Month</vt:lpstr>
      <vt:lpstr>Transfers per Month</vt:lpstr>
      <vt:lpstr>Transferred Address Volumes</vt:lpstr>
      <vt:lpstr>Transferred Address Volumes</vt:lpstr>
      <vt:lpstr>Transferred Address “Age”</vt:lpstr>
      <vt:lpstr>Transferred Address “Age”</vt:lpstr>
      <vt:lpstr>Transferred Address “Age”</vt:lpstr>
      <vt:lpstr>Allocations in the Last Years of IPv4</vt:lpstr>
      <vt:lpstr>Address Transfers</vt:lpstr>
      <vt:lpstr>Address Transfers</vt:lpstr>
      <vt:lpstr>How old are transferred addresses?</vt:lpstr>
      <vt:lpstr>How old are new announced addresses each year?</vt:lpstr>
      <vt:lpstr>Transfer Logs</vt:lpstr>
      <vt:lpstr>Transfer Logs</vt:lpstr>
      <vt:lpstr>A Bigger Picture</vt:lpstr>
      <vt:lpstr>Some questions to ponder</vt:lpstr>
      <vt:lpstr>That’s it!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PowerPoint Template</dc:title>
  <dc:creator>Rebekah</dc:creator>
  <cp:lastModifiedBy>Geoff Huston</cp:lastModifiedBy>
  <cp:revision>85</cp:revision>
  <cp:lastPrinted>2016-02-17T03:31:56Z</cp:lastPrinted>
  <dcterms:created xsi:type="dcterms:W3CDTF">2014-12-22T07:13:58Z</dcterms:created>
  <dcterms:modified xsi:type="dcterms:W3CDTF">2016-02-17T03:40:53Z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">
    <vt:lpwstr>Unclassified</vt:lpwstr>
  </property>
</Properties>
</file>