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A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/>
    <p:restoredTop sz="94686"/>
  </p:normalViewPr>
  <p:slideViewPr>
    <p:cSldViewPr snapToGrid="0" snapToObjects="1">
      <p:cViewPr varScale="1">
        <p:scale>
          <a:sx n="190" d="100"/>
          <a:sy n="190" d="100"/>
        </p:scale>
        <p:origin x="28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1" d="100"/>
          <a:sy n="151" d="100"/>
        </p:scale>
        <p:origin x="3568" y="216"/>
      </p:cViewPr>
      <p:guideLst/>
    </p:cSldViewPr>
  </p:notes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5127</TotalTime>
  <Words>4895</Words>
  <Application>Microsoft Macintosh PowerPoint</Application>
  <PresentationFormat>On-screen Show (4:3)</PresentationFormat>
  <Paragraphs>564</Paragraphs>
  <Slides>92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9" baseType="lpstr">
      <vt:lpstr>AhnbergHand</vt:lpstr>
      <vt:lpstr>Calibri</vt:lpstr>
      <vt:lpstr>Lucida Console</vt:lpstr>
      <vt:lpstr>Max's Handwritin</vt:lpstr>
      <vt:lpstr>Powderfinger Type</vt:lpstr>
      <vt:lpstr>Arial</vt:lpstr>
      <vt:lpstr>Office Theme</vt:lpstr>
      <vt:lpstr>Measuring the End User</vt:lpstr>
      <vt:lpstr>Measurement Bias</vt:lpstr>
      <vt:lpstr>“Measurable” Questions?</vt:lpstr>
      <vt:lpstr>Users vs Infrastructure</vt:lpstr>
      <vt:lpstr>The Internet is all about US!</vt:lpstr>
      <vt:lpstr>What’s the question?</vt:lpstr>
      <vt:lpstr>The Challenge:</vt:lpstr>
      <vt:lpstr>For example… IPv6</vt:lpstr>
      <vt:lpstr>How to measure millions of end devices for their IPv6 capability?</vt:lpstr>
      <vt:lpstr>How to measure millions of end devices for their IPv6 capability?</vt:lpstr>
      <vt:lpstr>How to measure millions of end devices for their IPv6 capability?</vt:lpstr>
      <vt:lpstr>Ads are ubiquitous</vt:lpstr>
      <vt:lpstr>Ads are ubiquitous</vt:lpstr>
      <vt:lpstr>Ads are ubiquitous</vt:lpstr>
      <vt:lpstr>Ads use active scripts</vt:lpstr>
      <vt:lpstr>Adobe Flash and the network</vt:lpstr>
      <vt:lpstr>Adobe Flash and the network</vt:lpstr>
      <vt:lpstr>APNIC’s measurement technique</vt:lpstr>
      <vt:lpstr>The Ad Measurement Technique</vt:lpstr>
      <vt:lpstr>The Ad Measurement Technique</vt:lpstr>
      <vt:lpstr>The Ad Measurement Technique</vt:lpstr>
      <vt:lpstr>The Ad Measurement Technique</vt:lpstr>
      <vt:lpstr>The Ad Measurement Technique</vt:lpstr>
      <vt:lpstr>The Ad Measurement Technique</vt:lpstr>
      <vt:lpstr>Experiment Variables</vt:lpstr>
      <vt:lpstr>Experiment Variables</vt:lpstr>
      <vt:lpstr>Experiment Variables</vt:lpstr>
      <vt:lpstr>What’s it good for?</vt:lpstr>
      <vt:lpstr>(Some) Studies so far</vt:lpstr>
      <vt:lpstr>But…</vt:lpstr>
      <vt:lpstr>In Summary…</vt:lpstr>
      <vt:lpstr>PowerPoint Presentation</vt:lpstr>
      <vt:lpstr>Additional Slides</vt:lpstr>
      <vt:lpstr>Advertising placement logic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Fresh Eyeballs</vt:lpstr>
      <vt:lpstr>Ad Placement Profile</vt:lpstr>
      <vt:lpstr>Daily Variance in Placements</vt:lpstr>
      <vt:lpstr>Success!</vt:lpstr>
      <vt:lpstr>Success … of a sort!</vt:lpstr>
      <vt:lpstr>“Raw” AD counts per day</vt:lpstr>
      <vt:lpstr>Impressions per Country</vt:lpstr>
      <vt:lpstr>ITU-T’s Internet User Census</vt:lpstr>
      <vt:lpstr>“Weighting” sample data to correct AD Placement bias</vt:lpstr>
      <vt:lpstr>Weighting the Results</vt:lpstr>
      <vt:lpstr>Measuring ALL of the Internet</vt:lpstr>
      <vt:lpstr>What does this allow?</vt:lpstr>
      <vt:lpstr>1. Measuring IPv6</vt:lpstr>
      <vt:lpstr>Measuring IPv6</vt:lpstr>
      <vt:lpstr>What we see (Web Log)</vt:lpstr>
      <vt:lpstr>What we see (Web Log)</vt:lpstr>
      <vt:lpstr>What we see (Web Log)</vt:lpstr>
      <vt:lpstr>What we see (Web Log)</vt:lpstr>
      <vt:lpstr>What we see (Web Log)</vt:lpstr>
      <vt:lpstr>IPv6 Deployment</vt:lpstr>
      <vt:lpstr>Google’s view:</vt:lpstr>
      <vt:lpstr>Why are they different?</vt:lpstr>
      <vt:lpstr>IPv6 Deployment in the US</vt:lpstr>
      <vt:lpstr>IPv6 Deployment in Comcast</vt:lpstr>
      <vt:lpstr>Measuring Platforms –  July 2015</vt:lpstr>
      <vt:lpstr>Measuring Platforms –  January 2016</vt:lpstr>
      <vt:lpstr>Measuring Browsers –  July 2015</vt:lpstr>
      <vt:lpstr>Measuring Browsers –  January 2016</vt:lpstr>
      <vt:lpstr>2. Measuring DNS Behaviours</vt:lpstr>
      <vt:lpstr>Measuring DNSSEC</vt:lpstr>
      <vt:lpstr>What We See (DNS Log)</vt:lpstr>
      <vt:lpstr>DNSSEC Validation</vt:lpstr>
      <vt:lpstr>DNSSEC Validation in Sweden</vt:lpstr>
      <vt:lpstr>DNSSEC Validation in US</vt:lpstr>
      <vt:lpstr>What Else?</vt:lpstr>
      <vt:lpstr>Foreign (CC) Resolution: Top Resolvers by AS</vt:lpstr>
      <vt:lpstr>Offshore DNS from HK Users</vt:lpstr>
      <vt:lpstr>Offshore DNS from HK Users</vt:lpstr>
      <vt:lpstr>Market Penetration of Google’s Public DNS</vt:lpstr>
      <vt:lpstr>3. Digital Stalking</vt:lpstr>
      <vt:lpstr>7</vt:lpstr>
      <vt:lpstr>Some Stalker Numbers</vt:lpstr>
      <vt:lpstr>PowerPoint Presentation</vt:lpstr>
      <vt:lpstr>Online Privacy? Really?</vt:lpstr>
      <vt:lpstr>Stalking Rates by Country</vt:lpstr>
      <vt:lpstr>Stalking Delay</vt:lpstr>
      <vt:lpstr>Top 25 International Stalkers</vt:lpstr>
      <vt:lpstr>The Leakiest Browser!</vt:lpstr>
      <vt:lpstr>4. Access ISP Market Share </vt:lpstr>
      <vt:lpstr>Market Share in HK </vt:lpstr>
      <vt:lpstr>What Else?</vt:lpstr>
      <vt:lpstr>Content Blocking in Iran?</vt:lpstr>
      <vt:lpstr>Hong Kong</vt:lpstr>
    </vt:vector>
  </TitlesOfParts>
  <Company>APNIC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the End User</dc:title>
  <dc:creator>Geoff Huston</dc:creator>
  <cp:lastModifiedBy>Geoff Huston</cp:lastModifiedBy>
  <cp:revision>84</cp:revision>
  <dcterms:created xsi:type="dcterms:W3CDTF">2014-03-06T06:00:32Z</dcterms:created>
  <dcterms:modified xsi:type="dcterms:W3CDTF">2016-02-05T05:13:14Z</dcterms:modified>
</cp:coreProperties>
</file>