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2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2037</TotalTime>
  <Words>2459</Words>
  <Application>Microsoft Macintosh PowerPoint</Application>
  <PresentationFormat>On-screen Show (4:3)</PresentationFormat>
  <Paragraphs>405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An Update on Mobility in Today’s Internet</vt:lpstr>
      <vt:lpstr>Why?</vt:lpstr>
      <vt:lpstr>Why?</vt:lpstr>
      <vt:lpstr>Counting Platforms</vt:lpstr>
      <vt:lpstr>Counting Platforms</vt:lpstr>
      <vt:lpstr>Counting the Money</vt:lpstr>
      <vt:lpstr>Mobile Production Numbers</vt:lpstr>
      <vt:lpstr>PowerPoint Presentation</vt:lpstr>
      <vt:lpstr>Who’s playing</vt:lpstr>
      <vt:lpstr>Device Market Share</vt:lpstr>
      <vt:lpstr>One Mobile Technology? </vt:lpstr>
      <vt:lpstr>One Mobile Technology? </vt:lpstr>
      <vt:lpstr>One Mobile Technology - Not!</vt:lpstr>
      <vt:lpstr>Who’s in control? Mobiles!</vt:lpstr>
      <vt:lpstr>Implications for IPv6</vt:lpstr>
      <vt:lpstr>The Mobile IPv6 Story</vt:lpstr>
      <vt:lpstr>The Mobile IPv6 Story</vt:lpstr>
      <vt:lpstr>The Mobile IPv6 Story</vt:lpstr>
      <vt:lpstr>The Mobile IPv6 Story</vt:lpstr>
      <vt:lpstr>The Mobile IPv6 Story</vt:lpstr>
      <vt:lpstr>Mobile Devices and IPv6</vt:lpstr>
      <vt:lpstr>Mobile Devices and IPv6</vt:lpstr>
      <vt:lpstr>Mobile Devices and IPv6</vt:lpstr>
      <vt:lpstr>Mobile Devices and IPv6</vt:lpstr>
      <vt:lpstr>Mobile Devices and IPv6</vt:lpstr>
      <vt:lpstr>Mobile Devices and IPv6</vt:lpstr>
      <vt:lpstr>It’s not just Transitional Complexities…</vt:lpstr>
      <vt:lpstr>It’s not just Transitional Complexities…</vt:lpstr>
      <vt:lpstr>It’s not just Transitional Complexities…</vt:lpstr>
      <vt:lpstr>Live Handoff</vt:lpstr>
      <vt:lpstr>Live Handoff</vt:lpstr>
      <vt:lpstr>Live Handoff</vt:lpstr>
      <vt:lpstr>Live Handoff</vt:lpstr>
      <vt:lpstr>The “basic” Mobile Stack Model</vt:lpstr>
      <vt:lpstr>The VPN approach</vt:lpstr>
      <vt:lpstr>The Application View</vt:lpstr>
      <vt:lpstr>MP-TCP controller - Siri</vt:lpstr>
      <vt:lpstr>The cellular access operator’s preferred response</vt:lpstr>
      <vt:lpstr>Google in charge!</vt:lpstr>
      <vt:lpstr>Mobility as a Simple Utility</vt:lpstr>
      <vt:lpstr>Mobility Paranoia</vt:lpstr>
      <vt:lpstr>What we want</vt:lpstr>
      <vt:lpstr>What we can’t get!</vt:lpstr>
      <vt:lpstr>Where now?</vt:lpstr>
      <vt:lpstr>Handing Off Mobiles</vt:lpstr>
      <vt:lpstr>Who is Handing Off to Whom?</vt:lpstr>
      <vt:lpstr>Where now for Mobiles?</vt:lpstr>
      <vt:lpstr>Where now for Mobiles?</vt:lpstr>
      <vt:lpstr>Where now for Mobiles?</vt:lpstr>
      <vt:lpstr>Where now for Mobiles?</vt:lpstr>
      <vt:lpstr>Where now for Mobiles?</vt:lpstr>
      <vt:lpstr>Looking Forward (dimly)</vt:lpstr>
      <vt:lpstr>PowerPoint Presentation</vt:lpstr>
      <vt:lpstr>That’s it!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Update on Mobility in Today’s Internet</dc:title>
  <dc:creator>Geoff Huston</dc:creator>
  <cp:lastModifiedBy>Geoff Huston</cp:lastModifiedBy>
  <cp:revision>27</cp:revision>
  <dcterms:created xsi:type="dcterms:W3CDTF">2015-11-13T04:37:01Z</dcterms:created>
  <dcterms:modified xsi:type="dcterms:W3CDTF">2015-11-20T03:46:57Z</dcterms:modified>
</cp:coreProperties>
</file>