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4" d="100"/>
          <a:sy n="174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6652</TotalTime>
  <Words>1626</Words>
  <Application>Microsoft Macintosh PowerPoint</Application>
  <PresentationFormat>On-screen Show (4:3)</PresentationFormat>
  <Paragraphs>291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Happy Eyeballs for the DNS</vt:lpstr>
      <vt:lpstr>Recap: “Happy Eyeballs”</vt:lpstr>
      <vt:lpstr>Recap: “Happy Eyeballs”</vt:lpstr>
      <vt:lpstr>Recap: “Happy Eyeballs”</vt:lpstr>
      <vt:lpstr>Happy DNSballs?</vt:lpstr>
      <vt:lpstr>Fast Failover in the DNS?</vt:lpstr>
      <vt:lpstr>Observed DNS Resolver Re-Query Times</vt:lpstr>
      <vt:lpstr>Fast Failover in the DNS?</vt:lpstr>
      <vt:lpstr>Measuring DNS Resolver Behaviour</vt:lpstr>
      <vt:lpstr>Aside: Understanding DNS Resolvers is “tricky”</vt:lpstr>
      <vt:lpstr>Aside: Understanding DNS Resolvers is “tricky”</vt:lpstr>
      <vt:lpstr>Aside: Understanding DNS Resolvers is “tricky”</vt:lpstr>
      <vt:lpstr>Aside: Understanding DNS Resolvers is “tricky”</vt:lpstr>
      <vt:lpstr>Glueless Delegation</vt:lpstr>
      <vt:lpstr>Glueless Delegation</vt:lpstr>
      <vt:lpstr>PowerPoint Presentation</vt:lpstr>
      <vt:lpstr>PowerPoint Presentation</vt:lpstr>
      <vt:lpstr>Glueless Delegation</vt:lpstr>
      <vt:lpstr>Testing V6 Preference in the DNS</vt:lpstr>
      <vt:lpstr>The Experiment</vt:lpstr>
      <vt:lpstr>The Experiment</vt:lpstr>
      <vt:lpstr>DNS Query Behaviours per Experiment</vt:lpstr>
      <vt:lpstr>DNS Query Behaviours per Experiment</vt:lpstr>
      <vt:lpstr>DNS Queries</vt:lpstr>
      <vt:lpstr>DNS Queries</vt:lpstr>
      <vt:lpstr>DNS Resolvers</vt:lpstr>
      <vt:lpstr>Aside: Identifying DNS Dual Stack Resolvers</vt:lpstr>
      <vt:lpstr>DNS resolvers</vt:lpstr>
      <vt:lpstr>DNS Dual Stack Resolvers</vt:lpstr>
      <vt:lpstr>DNS Dual Stack resolvers</vt:lpstr>
      <vt:lpstr>DNS V6 Capable resolvers</vt:lpstr>
      <vt:lpstr>DNS Protocol Switch Times</vt:lpstr>
      <vt:lpstr>DNS Protocol Switch Times</vt:lpstr>
      <vt:lpstr>What Does Google’s Public DNS Do?</vt:lpstr>
      <vt:lpstr>What does Bind Do?</vt:lpstr>
      <vt:lpstr>What does Bind do?</vt:lpstr>
      <vt:lpstr>What does Bind do?</vt:lpstr>
      <vt:lpstr>What does NON-Bind do?</vt:lpstr>
      <vt:lpstr>What does NON-Bind do?</vt:lpstr>
      <vt:lpstr>Happy DNS Eyeballs?</vt:lpstr>
      <vt:lpstr>Does it matter?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DNS Eyeballs</dc:title>
  <dc:creator>Geoff Huston</dc:creator>
  <cp:lastModifiedBy>Geoff Huston</cp:lastModifiedBy>
  <cp:revision>67</cp:revision>
  <dcterms:created xsi:type="dcterms:W3CDTF">2015-09-08T03:07:42Z</dcterms:created>
  <dcterms:modified xsi:type="dcterms:W3CDTF">2015-09-22T01:31:20Z</dcterms:modified>
</cp:coreProperties>
</file>