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CFF"/>
    <a:srgbClr val="5C5C5C"/>
    <a:srgbClr val="C01B1C"/>
    <a:srgbClr val="C40836"/>
    <a:srgbClr val="590F4A"/>
    <a:srgbClr val="166813"/>
    <a:srgbClr val="004FBB"/>
    <a:srgbClr val="383838"/>
    <a:srgbClr val="00A2D7"/>
    <a:srgbClr val="FF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4" d="100"/>
          <a:sy n="134" d="100"/>
        </p:scale>
        <p:origin x="-2176" y="-1280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2540</TotalTime>
  <Words>1380</Words>
  <Application>Microsoft Macintosh PowerPoint</Application>
  <PresentationFormat>On-screen Show (4:3)</PresentationFormat>
  <Paragraphs>202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APNIC33PowerPointTemplateFinal</vt:lpstr>
      <vt:lpstr>An Update on Mobility in Today’s Internet</vt:lpstr>
      <vt:lpstr>Counting Platforms</vt:lpstr>
      <vt:lpstr>Counting the Money</vt:lpstr>
      <vt:lpstr>Mobile Production Numbers</vt:lpstr>
      <vt:lpstr>Who’s playing</vt:lpstr>
      <vt:lpstr>We used to think…</vt:lpstr>
      <vt:lpstr>One Mobile Technology? </vt:lpstr>
      <vt:lpstr>One Mobile Technology? Not!</vt:lpstr>
      <vt:lpstr>The Mobile IPv6 Story</vt:lpstr>
      <vt:lpstr>The Mobile IPv6 Story</vt:lpstr>
      <vt:lpstr>Dual Stack vs Mono Stack</vt:lpstr>
      <vt:lpstr>Mobile Devices and IPv6</vt:lpstr>
      <vt:lpstr>Mobile Devices and IPv6</vt:lpstr>
      <vt:lpstr>It’s not just Transitional Complexities</vt:lpstr>
      <vt:lpstr>The Mobile Stack Model</vt:lpstr>
      <vt:lpstr>Cracks in the Stack</vt:lpstr>
      <vt:lpstr>Cracks in the Stack</vt:lpstr>
      <vt:lpstr>Cracks in the Stack</vt:lpstr>
      <vt:lpstr>Cracks in the Stack</vt:lpstr>
      <vt:lpstr>Where now for Mobiles?</vt:lpstr>
      <vt:lpstr>Where now for Mobiles?</vt:lpstr>
      <vt:lpstr>Where now for Mobiles?</vt:lpstr>
      <vt:lpstr>Where now for Mobiles?</vt:lpstr>
      <vt:lpstr>Thank 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76</cp:revision>
  <dcterms:created xsi:type="dcterms:W3CDTF">2015-02-09T02:38:37Z</dcterms:created>
  <dcterms:modified xsi:type="dcterms:W3CDTF">2015-08-30T07:42:23Z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</vt:lpwstr>
  </property>
  <property fmtid="{D5CDD505-2E9C-101B-9397-08002B2CF9AE}" pid="3" name="Classification">
    <vt:lpwstr>Unclassified</vt:lpwstr>
  </property>
</Properties>
</file>