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53C"/>
    <a:srgbClr val="73C28D"/>
    <a:srgbClr val="4C7F5C"/>
    <a:srgbClr val="D4D601"/>
    <a:srgbClr val="FF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116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13604</TotalTime>
  <Words>845</Words>
  <Application>Microsoft Macintosh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May 2015 Update on Measuring IPv6</vt:lpstr>
      <vt:lpstr>IPv6: How Many Can?</vt:lpstr>
      <vt:lpstr>IPv6: How Many Can?</vt:lpstr>
      <vt:lpstr>Forward Guesstimates</vt:lpstr>
      <vt:lpstr>IPv6: Who Can?</vt:lpstr>
      <vt:lpstr>IPv6: Who Can?</vt:lpstr>
      <vt:lpstr>The Local View: NL</vt:lpstr>
      <vt:lpstr>The Country View for the US</vt:lpstr>
      <vt:lpstr>The Country View for the US</vt:lpstr>
      <vt:lpstr>Concentration of IPv6</vt:lpstr>
      <vt:lpstr>The Internet’s IPv6 Top 30</vt:lpstr>
      <vt:lpstr>The Internet’s IPv6 Top 30</vt:lpstr>
      <vt:lpstr>The Internet’s IPv6 Top 30</vt:lpstr>
      <vt:lpstr>The Internet’s IPv6 Top 30</vt:lpstr>
      <vt:lpstr>Some Observations</vt:lpstr>
      <vt:lpstr>The Internet’s 30 Largest ISPs</vt:lpstr>
      <vt:lpstr>Some Further Observations</vt:lpstr>
      <vt:lpstr>Maybe there is more to it…</vt:lpstr>
      <vt:lpstr>The Internet’s 30 Most Valuable ISPs</vt:lpstr>
      <vt:lpstr>“Net User Value”</vt:lpstr>
      <vt:lpstr>Another View of IPv6</vt:lpstr>
      <vt:lpstr>Maybe IPv6 is further ahead than we thought…</vt:lpstr>
      <vt:lpstr>The “Net User Value” view of the IPv6 Internet</vt:lpstr>
      <vt:lpstr>IPv6 Today…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220</cp:revision>
  <dcterms:created xsi:type="dcterms:W3CDTF">2014-04-20T21:49:30Z</dcterms:created>
  <dcterms:modified xsi:type="dcterms:W3CDTF">2015-05-07T05:31:56Z</dcterms:modified>
</cp:coreProperties>
</file>