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99" autoAdjust="0"/>
    <p:restoredTop sz="86359" autoAdjust="0"/>
  </p:normalViewPr>
  <p:slideViewPr>
    <p:cSldViewPr snapToGrid="0" snapToObjects="1">
      <p:cViewPr>
        <p:scale>
          <a:sx n="125" d="100"/>
          <a:sy n="125" d="100"/>
        </p:scale>
        <p:origin x="-26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14778</TotalTime>
  <Words>2611</Words>
  <Application>Microsoft Macintosh PowerPoint</Application>
  <PresentationFormat>On-screen Show (4:3)</PresentationFormat>
  <Paragraphs>291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DNSSEC – Issues and Achievements</vt:lpstr>
      <vt:lpstr>We all know…</vt:lpstr>
      <vt:lpstr>We all know…</vt:lpstr>
      <vt:lpstr>We all know…</vt:lpstr>
      <vt:lpstr>We all know…</vt:lpstr>
      <vt:lpstr>We all know…</vt:lpstr>
      <vt:lpstr>DNSSEC-Signed TLDs at the Root</vt:lpstr>
      <vt:lpstr>We all know…</vt:lpstr>
      <vt:lpstr>But what we don’t know is…</vt:lpstr>
      <vt:lpstr>Our Questions…</vt:lpstr>
      <vt:lpstr>The Experiment</vt:lpstr>
      <vt:lpstr>Understanding DNS Resolvers is “tricky”</vt:lpstr>
      <vt:lpstr>Understanding DNS Resolvers is “tricky”</vt:lpstr>
      <vt:lpstr>Understanding DNS Resolvers is “tricky”</vt:lpstr>
      <vt:lpstr>Understanding Resolvers is “tricky”</vt:lpstr>
      <vt:lpstr>This means…</vt:lpstr>
      <vt:lpstr>This means…</vt:lpstr>
      <vt:lpstr>This means…</vt:lpstr>
      <vt:lpstr>On to Some Results</vt:lpstr>
      <vt:lpstr>That means…</vt:lpstr>
      <vt:lpstr>That means…</vt:lpstr>
      <vt:lpstr>Refining these Results</vt:lpstr>
      <vt:lpstr>That means…</vt:lpstr>
      <vt:lpstr>Where is DNSSEC? – The Top 20</vt:lpstr>
      <vt:lpstr>Where is DNSSEC? – The Top 20</vt:lpstr>
      <vt:lpstr>Where is DNSSEC? – The Top 20</vt:lpstr>
      <vt:lpstr>Where is DNSSEC? – The bottom 20</vt:lpstr>
      <vt:lpstr>Where is DNSSEC? – The bottom 20</vt:lpstr>
      <vt:lpstr>The Mapped view of DNSSEC Use</vt:lpstr>
      <vt:lpstr>Why</vt:lpstr>
      <vt:lpstr>Is Google’s P-DNS a Factor?</vt:lpstr>
      <vt:lpstr>Another observation from the data</vt:lpstr>
      <vt:lpstr>Is Google’s P-DNS a Factor?</vt:lpstr>
      <vt:lpstr>Is Google’s P-DNS a Factor?</vt:lpstr>
      <vt:lpstr>Is Google’s P-DNS a Factor?</vt:lpstr>
      <vt:lpstr>DNSSEC Performance</vt:lpstr>
      <vt:lpstr>Relative Measurements …</vt:lpstr>
      <vt:lpstr>Result</vt:lpstr>
      <vt:lpstr>Result</vt:lpstr>
      <vt:lpstr>Invalid DNSSEC Signature</vt:lpstr>
      <vt:lpstr>DNS Query Time</vt:lpstr>
      <vt:lpstr>DNS Query Time</vt:lpstr>
      <vt:lpstr>The first 2 seconds</vt:lpstr>
      <vt:lpstr>What can we say?</vt:lpstr>
      <vt:lpstr>At the other end…</vt:lpstr>
      <vt:lpstr>DNS Query count per Domain Name</vt:lpstr>
      <vt:lpstr>DNSSEC Performance</vt:lpstr>
      <vt:lpstr>What if everybody was doing it?</vt:lpstr>
      <vt:lpstr>Good vs Bad for Everyone</vt:lpstr>
      <vt:lpstr>DNSSEC Response Sizes</vt:lpstr>
      <vt:lpstr>DNS Response Sizes</vt:lpstr>
      <vt:lpstr>Measurement – Response Traffic Volume</vt:lpstr>
      <vt:lpstr>Interpreting Traffic Data</vt:lpstr>
      <vt:lpstr>What if everybody was doing it?</vt:lpstr>
      <vt:lpstr>DNSSEC means more Server Grunt</vt:lpstr>
      <vt:lpstr>A Couple of Caveats:</vt:lpstr>
      <vt:lpstr>Reality could be better than this…</vt:lpstr>
      <vt:lpstr>And it could be a whole lot worse!</vt:lpstr>
      <vt:lpstr>Some things to think about</vt:lpstr>
      <vt:lpstr>Some things to think about</vt:lpstr>
      <vt:lpstr>Some things to think about</vt:lpstr>
      <vt:lpstr>Some things to think about</vt:lpstr>
      <vt:lpstr>Some things to think about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DNSSEC</dc:title>
  <dc:creator>Geoff Huston</dc:creator>
  <cp:lastModifiedBy>Geoff Huston</cp:lastModifiedBy>
  <cp:revision>115</cp:revision>
  <dcterms:created xsi:type="dcterms:W3CDTF">2013-07-09T18:28:33Z</dcterms:created>
  <dcterms:modified xsi:type="dcterms:W3CDTF">2014-02-20T00:22:36Z</dcterms:modified>
</cp:coreProperties>
</file>