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83CB"/>
    <a:srgbClr val="25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24" autoAdjust="0"/>
    <p:restoredTop sz="86428" autoAdjust="0"/>
  </p:normalViewPr>
  <p:slideViewPr>
    <p:cSldViewPr snapToGrid="0" snapToObjects="1">
      <p:cViewPr varScale="1">
        <p:scale>
          <a:sx n="102" d="100"/>
          <a:sy n="102" d="100"/>
        </p:scale>
        <p:origin x="-2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1498</Words>
  <Application>Microsoft Macintosh PowerPoint</Application>
  <PresentationFormat>On-screen Show (4:3)</PresentationFormat>
  <Paragraphs>196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DNS, DNSSEC and DDOS</vt:lpstr>
      <vt:lpstr>The Evolution of Evil</vt:lpstr>
      <vt:lpstr>The Evolution of Evil</vt:lpstr>
      <vt:lpstr>The Evolution of Evil</vt:lpstr>
      <vt:lpstr>UDP is a Fine Protocol</vt:lpstr>
      <vt:lpstr>UDP Mutation </vt:lpstr>
      <vt:lpstr>UDP Reflection Attack</vt:lpstr>
      <vt:lpstr>UDP and DDOS Reflection Attacks</vt:lpstr>
      <vt:lpstr>Hmmmmm</vt:lpstr>
      <vt:lpstr>DNS as an attack vector</vt:lpstr>
      <vt:lpstr>DNS and DDOS</vt:lpstr>
      <vt:lpstr>DNS Queries and Responses</vt:lpstr>
      <vt:lpstr>The DNS ANY query</vt:lpstr>
      <vt:lpstr>Blocking the ANY attack</vt:lpstr>
      <vt:lpstr>The DNSSEC query</vt:lpstr>
      <vt:lpstr>Blocking DNSSEC DNS attacks</vt:lpstr>
      <vt:lpstr>Possible responses</vt:lpstr>
      <vt:lpstr>DNS Response Rate Limiting (RRL)</vt:lpstr>
      <vt:lpstr>This will not eliminate the problem</vt:lpstr>
      <vt:lpstr>What you need to be naughty</vt:lpstr>
      <vt:lpstr>What you need to be nice</vt:lpstr>
      <vt:lpstr>But…</vt:lpstr>
      <vt:lpstr>It’s not just the DNS</vt:lpstr>
      <vt:lpstr>What you need to be nice</vt:lpstr>
      <vt:lpstr>In the longer term…</vt:lpstr>
      <vt:lpstr>What you need to be nice</vt:lpstr>
      <vt:lpstr>Some Useful Resources</vt:lpstr>
      <vt:lpstr>PowerPoint Presentation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Huston</dc:creator>
  <cp:lastModifiedBy>Geoff Huston</cp:lastModifiedBy>
  <cp:revision>41</cp:revision>
  <dcterms:created xsi:type="dcterms:W3CDTF">2014-01-30T00:42:40Z</dcterms:created>
  <dcterms:modified xsi:type="dcterms:W3CDTF">2014-02-20T00:19:20Z</dcterms:modified>
</cp:coreProperties>
</file>