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F9FF"/>
    <a:srgbClr val="E121C4"/>
    <a:srgbClr val="C8A729"/>
    <a:srgbClr val="F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04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912</Words>
  <Application>Microsoft Macintosh PowerPoint</Application>
  <PresentationFormat>On-screen Show (4:3)</PresentationFormat>
  <Paragraphs>342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Launch+365</vt:lpstr>
      <vt:lpstr>Launch+365 (and a bit)</vt:lpstr>
      <vt:lpstr>6 June 2012</vt:lpstr>
      <vt:lpstr>One year later…</vt:lpstr>
      <vt:lpstr>Measuring IPv6 via Ads</vt:lpstr>
      <vt:lpstr>Why These Tests? </vt:lpstr>
      <vt:lpstr>IPv6, Globally </vt:lpstr>
      <vt:lpstr>IPv6, Globally </vt:lpstr>
      <vt:lpstr>IPv6, Globally </vt:lpstr>
      <vt:lpstr>IPv6, Regionally</vt:lpstr>
      <vt:lpstr>IPv6 in the AP Region</vt:lpstr>
      <vt:lpstr>IPv6 in East Asia</vt:lpstr>
      <vt:lpstr>IPv6 in the EU Region</vt:lpstr>
      <vt:lpstr>IPv6 in North Europe</vt:lpstr>
      <vt:lpstr>IPv6 in South Europe</vt:lpstr>
      <vt:lpstr>IPv6 in East Europe</vt:lpstr>
      <vt:lpstr>IPv6 in West Europe</vt:lpstr>
      <vt:lpstr>Globally Speaking</vt:lpstr>
      <vt:lpstr>Where is IPv6? The National Top 20 – Jul 2012 and Jul 2013</vt:lpstr>
      <vt:lpstr>Where is IPv6? The National Top 20 – Then and Now</vt:lpstr>
      <vt:lpstr>Geographically Speaking…</vt:lpstr>
      <vt:lpstr>Nationally, who’s deploying IPv6 over the past year?</vt:lpstr>
      <vt:lpstr>And Some Countries…</vt:lpstr>
      <vt:lpstr>Drilling down to the AS level…</vt:lpstr>
      <vt:lpstr>Update to Today…</vt:lpstr>
      <vt:lpstr>Update to Today…</vt:lpstr>
      <vt:lpstr>Update to Today…</vt:lpstr>
      <vt:lpstr>Update to Today…</vt:lpstr>
      <vt:lpstr>And of course: Greece…</vt:lpstr>
      <vt:lpstr>IPv6 Performance</vt:lpstr>
      <vt:lpstr>IPv6 Performance</vt:lpstr>
      <vt:lpstr>IPv6 Performance</vt:lpstr>
      <vt:lpstr>IPv6 Performance</vt:lpstr>
      <vt:lpstr>What about Relative Performance?</vt:lpstr>
      <vt:lpstr>Paired RTT Distribution</vt:lpstr>
      <vt:lpstr>Performance</vt:lpstr>
      <vt:lpstr>What are we seeing?</vt:lpstr>
      <vt:lpstr>What are we seeing?</vt:lpstr>
      <vt:lpstr>Is IPv6 still “A Waiting Game”?</vt:lpstr>
      <vt:lpstr>Acknowledgement and Thanks</vt:lpstr>
      <vt:lpstr>Thank You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Launch+365</dc:title>
  <dc:creator>Geoff Huston</dc:creator>
  <cp:lastModifiedBy>Geoff Huston</cp:lastModifiedBy>
  <cp:revision>16</cp:revision>
  <dcterms:created xsi:type="dcterms:W3CDTF">2013-09-29T19:51:32Z</dcterms:created>
  <dcterms:modified xsi:type="dcterms:W3CDTF">2013-10-11T13:50:22Z</dcterms:modified>
</cp:coreProperties>
</file>