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0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2508</Words>
  <Application>Microsoft Macintosh PowerPoint</Application>
  <PresentationFormat>On-screen Show (4:3)</PresentationFormat>
  <Paragraphs>374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Facebook and the GFW of China  Geoff Huston, Byron Ellacott APNIC</vt:lpstr>
      <vt:lpstr>How to get to Facebook…  Step 1. Use the DNS:</vt:lpstr>
      <vt:lpstr>Unless, of course, you are in China</vt:lpstr>
      <vt:lpstr>Things are different there</vt:lpstr>
      <vt:lpstr>Outside                 Deep Inside China</vt:lpstr>
      <vt:lpstr>Outside                 Deep Inside China</vt:lpstr>
      <vt:lpstr>Outside                 Deep Inside China</vt:lpstr>
      <vt:lpstr>Outside                   Deep Inside China</vt:lpstr>
      <vt:lpstr>Outside                   Deep Inside China</vt:lpstr>
      <vt:lpstr>Outside                          Inside</vt:lpstr>
      <vt:lpstr>Outside                          Inside</vt:lpstr>
      <vt:lpstr>Outside                          Inside</vt:lpstr>
      <vt:lpstr>Outside                          Inside</vt:lpstr>
      <vt:lpstr>Outside                          Inside</vt:lpstr>
      <vt:lpstr>But 65.210.126.78 is Google!</vt:lpstr>
      <vt:lpstr>So…</vt:lpstr>
      <vt:lpstr>PowerPoint Presentation</vt:lpstr>
      <vt:lpstr>And there’s a darknet traffic collector at that address!</vt:lpstr>
      <vt:lpstr>And there’s a darknet traffic collector at that address!</vt:lpstr>
      <vt:lpstr>PowerPoint Presentation</vt:lpstr>
      <vt:lpstr>PowerPoint Presentation</vt:lpstr>
      <vt:lpstr>But at other times it’s even stranger…</vt:lpstr>
      <vt:lpstr>But at other times it’s even stranger…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and GFW</dc:title>
  <dc:creator>Geoff Huston</dc:creator>
  <cp:lastModifiedBy>Geoff Huston</cp:lastModifiedBy>
  <cp:revision>19</cp:revision>
  <dcterms:created xsi:type="dcterms:W3CDTF">2013-08-27T08:30:27Z</dcterms:created>
  <dcterms:modified xsi:type="dcterms:W3CDTF">2013-10-15T11:29:31Z</dcterms:modified>
</cp:coreProperties>
</file>