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5C5C"/>
    <a:srgbClr val="C01B1C"/>
    <a:srgbClr val="C40836"/>
    <a:srgbClr val="590F4A"/>
    <a:srgbClr val="166813"/>
    <a:srgbClr val="004FBB"/>
    <a:srgbClr val="383838"/>
    <a:srgbClr val="00A2D7"/>
    <a:srgbClr val="FFCF00"/>
    <a:srgbClr val="F27D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8" d="100"/>
          <a:sy n="158" d="100"/>
        </p:scale>
        <p:origin x="-424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1611</TotalTime>
  <Words>1701</Words>
  <Application>Microsoft Macintosh PowerPoint</Application>
  <PresentationFormat>On-screen Show (4:3)</PresentationFormat>
  <Paragraphs>485</Paragraphs>
  <Slides>95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95</vt:i4>
      </vt:variant>
    </vt:vector>
  </HeadingPairs>
  <TitlesOfParts>
    <vt:vector size="103" baseType="lpstr">
      <vt:lpstr>Blue APNIC Theme</vt:lpstr>
      <vt:lpstr>Orange APNIC Theme</vt:lpstr>
      <vt:lpstr>Pink APNIC Theme</vt:lpstr>
      <vt:lpstr>Yellow APNIC Theme</vt:lpstr>
      <vt:lpstr>Green APNIC Theme</vt:lpstr>
      <vt:lpstr>Purple APNIC Theme</vt:lpstr>
      <vt:lpstr>Red APNIC Theme</vt:lpstr>
      <vt:lpstr>Grey APNIC Theme</vt:lpstr>
      <vt:lpstr>IPv6 – Past, Present and Future</vt:lpstr>
      <vt:lpstr>PowerPoint Presentation</vt:lpstr>
      <vt:lpstr>A question to each of you…</vt:lpstr>
      <vt:lpstr>A question to each of you…</vt:lpstr>
      <vt:lpstr>A question to each of you…</vt:lpstr>
      <vt:lpstr>Past</vt:lpstr>
      <vt:lpstr>PowerPoint Presentation</vt:lpstr>
      <vt:lpstr>PowerPoint Presentation</vt:lpstr>
      <vt:lpstr>PowerPoint Presentation</vt:lpstr>
      <vt:lpstr>The Internet...</vt:lpstr>
      <vt:lpstr>The Internet...</vt:lpstr>
      <vt:lpstr>IETF Meeting – August 1990</vt:lpstr>
      <vt:lpstr>IETF Meeting – August 1990</vt:lpstr>
      <vt:lpstr>What did we do back in 1992?</vt:lpstr>
      <vt:lpstr>The CIDR Fix</vt:lpstr>
      <vt:lpstr>What else did we do back in 1992?</vt:lpstr>
      <vt:lpstr>zzzzzz</vt:lpstr>
      <vt:lpstr>CIDR just worked!</vt:lpstr>
      <vt:lpstr>Meanwhile, back at the IETF</vt:lpstr>
      <vt:lpstr>Changes to the IP header</vt:lpstr>
      <vt:lpstr>From IPng to IPv6</vt:lpstr>
      <vt:lpstr>What actually changed with IPv6</vt:lpstr>
      <vt:lpstr>What actually changed</vt:lpstr>
      <vt:lpstr>And the IPv6 Mythology started…</vt:lpstr>
      <vt:lpstr>2002: On IPv6 Myths</vt:lpstr>
      <vt:lpstr>2003: On IPv6 Myths</vt:lpstr>
      <vt:lpstr>2003: On IPv6 Myths</vt:lpstr>
      <vt:lpstr>2003: Wavering in the ranks!</vt:lpstr>
      <vt:lpstr>2004: IPv6 Address Policies Revisited</vt:lpstr>
      <vt:lpstr>2005:</vt:lpstr>
      <vt:lpstr>2005: defining terms of engagement</vt:lpstr>
      <vt:lpstr>2006:</vt:lpstr>
      <vt:lpstr>PowerPoint Presentation</vt:lpstr>
      <vt:lpstr>PowerPoint Presentation</vt:lpstr>
      <vt:lpstr>2007:</vt:lpstr>
      <vt:lpstr>2008:</vt:lpstr>
      <vt:lpstr>2008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2010 – invoking economics!</vt:lpstr>
      <vt:lpstr>2010 – invoking economics!</vt:lpstr>
      <vt:lpstr>2012: measurement</vt:lpstr>
      <vt:lpstr>Which brings us to…</vt:lpstr>
      <vt:lpstr>PowerPoint Presentation</vt:lpstr>
      <vt:lpstr>6 June 2012</vt:lpstr>
      <vt:lpstr>World IPv6 Launch</vt:lpstr>
      <vt:lpstr>Some Questions one year later…</vt:lpstr>
      <vt:lpstr>APNIC’s IPv6 Measurements</vt:lpstr>
      <vt:lpstr>Measuring Millions?</vt:lpstr>
      <vt:lpstr>Measuring Millions</vt:lpstr>
      <vt:lpstr>Embedded on the ad are 3 tests </vt:lpstr>
      <vt:lpstr>And this is what we saw</vt:lpstr>
      <vt:lpstr>IPv6, Globally </vt:lpstr>
      <vt:lpstr>IPv6, Regionally</vt:lpstr>
      <vt:lpstr>IPv6 in the AP Region</vt:lpstr>
      <vt:lpstr>IPv6 in East Asia</vt:lpstr>
      <vt:lpstr>Globally Speaking</vt:lpstr>
      <vt:lpstr>Where is IPv6? The National Top 20 – Then and Now</vt:lpstr>
      <vt:lpstr>Where is IPv6? The National Top 20 – Then and Now</vt:lpstr>
      <vt:lpstr>Where is IPv6? Asian Economies in The National Top 20</vt:lpstr>
      <vt:lpstr>The IPv6 world, Geographically Speaking…</vt:lpstr>
      <vt:lpstr>Nationally, who’s deploying IPv6 over the past year?</vt:lpstr>
      <vt:lpstr>Nationally, who’s deploying IPv6 over the past year?</vt:lpstr>
      <vt:lpstr>And Some Countries…</vt:lpstr>
      <vt:lpstr>Drilling down to the AS level…</vt:lpstr>
      <vt:lpstr>Moving on…</vt:lpstr>
      <vt:lpstr>Moving on…</vt:lpstr>
      <vt:lpstr>South Korea</vt:lpstr>
      <vt:lpstr>And then there’s China…</vt:lpstr>
      <vt:lpstr>Future</vt:lpstr>
      <vt:lpstr>What are we seeing?</vt:lpstr>
      <vt:lpstr>What are we seeing?</vt:lpstr>
      <vt:lpstr>Is IPv6 still “A Waiting Game”?</vt:lpstr>
      <vt:lpstr>Is IPv6 still “A Waiting Game”?</vt:lpstr>
      <vt:lpstr>Is IPv6 still “A Waiting Game”?</vt:lpstr>
      <vt:lpstr>A question to each of you…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APNIC PowerPoint Template</dc:title>
  <dc:creator>Rebekah</dc:creator>
  <cp:lastModifiedBy>Geoff Huston</cp:lastModifiedBy>
  <cp:revision>54</cp:revision>
  <dcterms:created xsi:type="dcterms:W3CDTF">2011-12-06T02:23:30Z</dcterms:created>
  <dcterms:modified xsi:type="dcterms:W3CDTF">2013-09-03T22:15:49Z</dcterms:modified>
</cp:coreProperties>
</file>