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3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86444" autoAdjust="0"/>
  </p:normalViewPr>
  <p:slideViewPr>
    <p:cSldViewPr snapToGrid="0" snapToObjects="1">
      <p:cViewPr varScale="1">
        <p:scale>
          <a:sx n="148" d="100"/>
          <a:sy n="148" d="100"/>
        </p:scale>
        <p:origin x="-13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1114</Words>
  <Application>Microsoft Macintosh PowerPoint</Application>
  <PresentationFormat>On-screen Show (4:3)</PresentationFormat>
  <Paragraphs>103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An Introduction to Routing Security (and RPKI Tools)</vt:lpstr>
      <vt:lpstr>Today’s Routing Environment is Insecure</vt:lpstr>
      <vt:lpstr>Back in November last year...</vt:lpstr>
      <vt:lpstr>Telling “Good Routing” from “Bad Routing”</vt:lpstr>
      <vt:lpstr>Telling “Good” from “Bad”</vt:lpstr>
      <vt:lpstr>Routing Registries</vt:lpstr>
      <vt:lpstr>BGP + Security</vt:lpstr>
      <vt:lpstr>BGPsec</vt:lpstr>
      <vt:lpstr>Validating Credentials</vt:lpstr>
      <vt:lpstr>Trustable Credentials</vt:lpstr>
      <vt:lpstr>Resource Certificates</vt:lpstr>
      <vt:lpstr>The RPKI Certificate Service</vt:lpstr>
      <vt:lpstr>APNIC’s RPKI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APNIC’s Current Activities</vt:lpstr>
      <vt:lpstr>RIRs’ Issues</vt:lpstr>
      <vt:lpstr>Current Activities</vt:lpstr>
      <vt:lpstr>PowerPoint Presentation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RPKI and Routing Security </dc:title>
  <dc:creator>Geoff Huston</dc:creator>
  <cp:lastModifiedBy>Geoff Huston</cp:lastModifiedBy>
  <cp:revision>31</cp:revision>
  <dcterms:created xsi:type="dcterms:W3CDTF">2012-06-13T01:21:49Z</dcterms:created>
  <dcterms:modified xsi:type="dcterms:W3CDTF">2013-05-21T02:28:19Z</dcterms:modified>
</cp:coreProperties>
</file>