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56" autoAdjust="0"/>
  </p:normalViewPr>
  <p:slideViewPr>
    <p:cSldViewPr snapToGrid="0" snapToObjects="1">
      <p:cViewPr varScale="1">
        <p:scale>
          <a:sx n="163" d="100"/>
          <a:sy n="163" d="100"/>
        </p:scale>
        <p:origin x="-99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1909</Words>
  <Application>Microsoft Macintosh PowerPoint</Application>
  <PresentationFormat>On-screen Show (4:3)</PresentationFormat>
  <Paragraphs>306</Paragraphs>
  <Slides>58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The Business Cases for  IPv6 &amp; DNSSEC</vt:lpstr>
      <vt:lpstr>A “Business Case”</vt:lpstr>
      <vt:lpstr>The Basics of Business</vt:lpstr>
      <vt:lpstr>The Basics of Business</vt:lpstr>
      <vt:lpstr>Lessons from the Past</vt:lpstr>
      <vt:lpstr>Economics and Technology</vt:lpstr>
      <vt:lpstr>The Rise of the Internet</vt:lpstr>
      <vt:lpstr>The Demand Schedule</vt:lpstr>
      <vt:lpstr>The Demand Schedule: Consumption</vt:lpstr>
      <vt:lpstr>The Demand Schedule: Production</vt:lpstr>
      <vt:lpstr>The Demand Schedule: Equilibrium Point</vt:lpstr>
      <vt:lpstr>Circuits to Packets:  The Demand Schedule Shift</vt:lpstr>
      <vt:lpstr>Circuits to Packets:  The Demand Schedule Shift</vt:lpstr>
      <vt:lpstr>Circuits to Packets:  The Demand Schedule Shift</vt:lpstr>
      <vt:lpstr>The Rise of the Internet</vt:lpstr>
      <vt:lpstr>The Rise of the Internet</vt:lpstr>
      <vt:lpstr>The Rise of the Internet</vt:lpstr>
      <vt:lpstr>IPv4 Deployment– First Steps</vt:lpstr>
      <vt:lpstr>The Maturing Internet</vt:lpstr>
      <vt:lpstr>The Maturing Internet</vt:lpstr>
      <vt:lpstr>IPv4 Deployment</vt:lpstr>
      <vt:lpstr>But that was then</vt:lpstr>
      <vt:lpstr>What about IPv6 Deployment?</vt:lpstr>
      <vt:lpstr>What about IPv6 Deployment?</vt:lpstr>
      <vt:lpstr>IPv6 vs IPv4</vt:lpstr>
      <vt:lpstr>IPv4 to Dual Stack: The Demand Schedule Shift</vt:lpstr>
      <vt:lpstr>IPv6</vt:lpstr>
      <vt:lpstr>What about IPv6 Deployment?</vt:lpstr>
      <vt:lpstr>What about IPv6 Deployment?</vt:lpstr>
      <vt:lpstr>What about the Business Case for IPv6?</vt:lpstr>
      <vt:lpstr>What is the underlying business driver for IPv6?</vt:lpstr>
      <vt:lpstr>PowerPoint Presentation</vt:lpstr>
      <vt:lpstr>PowerPoint Presentation</vt:lpstr>
      <vt:lpstr>And the future risk is…</vt:lpstr>
      <vt:lpstr>The Case for IPv6</vt:lpstr>
      <vt:lpstr>The Case for IPv6</vt:lpstr>
      <vt:lpstr>The Case for IPv6</vt:lpstr>
      <vt:lpstr>The Transition to IPv6</vt:lpstr>
      <vt:lpstr>“Market Failure”</vt:lpstr>
      <vt:lpstr>Really?</vt:lpstr>
      <vt:lpstr>The business case for IPv6 need not be rocket science</vt:lpstr>
      <vt:lpstr>The business case for IPv6 need not be rocket science</vt:lpstr>
      <vt:lpstr>PowerPoint Presentation</vt:lpstr>
      <vt:lpstr>What about DNSSEC?</vt:lpstr>
      <vt:lpstr>Why DNSSEC?</vt:lpstr>
      <vt:lpstr>What about DNSSEC?</vt:lpstr>
      <vt:lpstr>Why DNSSEC?</vt:lpstr>
      <vt:lpstr>PowerPoint Presentation</vt:lpstr>
      <vt:lpstr>How Did This Happen?</vt:lpstr>
      <vt:lpstr>How can we fix this?</vt:lpstr>
      <vt:lpstr>Why DNSSEC?</vt:lpstr>
      <vt:lpstr>From Here to There</vt:lpstr>
      <vt:lpstr>A circuit breaker?</vt:lpstr>
      <vt:lpstr>What’s the Business Case for DNSSEC?</vt:lpstr>
      <vt:lpstr>The Worldwide Digital Economy in 2016</vt:lpstr>
      <vt:lpstr>The Case for DNSSEC</vt:lpstr>
      <vt:lpstr>The Case for DNSSEC</vt:lpstr>
      <vt:lpstr>PowerPoint Presentation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Business Case for  IPv6 &amp; DNSSEC</dc:title>
  <dc:creator>Geoff Huston</dc:creator>
  <cp:lastModifiedBy>Geoff Huston</cp:lastModifiedBy>
  <cp:revision>33</cp:revision>
  <dcterms:created xsi:type="dcterms:W3CDTF">2013-03-18T23:08:19Z</dcterms:created>
  <dcterms:modified xsi:type="dcterms:W3CDTF">2013-05-21T02:06:23Z</dcterms:modified>
</cp:coreProperties>
</file>