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0" d="100"/>
          <a:sy n="140" d="100"/>
        </p:scale>
        <p:origin x="-2352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14717</TotalTime>
  <Words>4565</Words>
  <Application>Microsoft Macintosh PowerPoint</Application>
  <PresentationFormat>On-screen Show (4:3)</PresentationFormat>
  <Paragraphs>584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Measuring DNSSEC</vt:lpstr>
      <vt:lpstr>What is DNSSEC? </vt:lpstr>
      <vt:lpstr>PowerPoint Presentation</vt:lpstr>
      <vt:lpstr>PowerPoint Presentation</vt:lpstr>
      <vt:lpstr>What are the questions?</vt:lpstr>
      <vt:lpstr>The Experiment</vt:lpstr>
      <vt:lpstr>Experimental Technique</vt:lpstr>
      <vt:lpstr>Experimental Technique</vt:lpstr>
      <vt:lpstr>Experimental Technique</vt:lpstr>
      <vt:lpstr>Example: A DNSSEC-Validating Resolver</vt:lpstr>
      <vt:lpstr>Experiment Run</vt:lpstr>
      <vt:lpstr>DNS Resolvers</vt:lpstr>
      <vt:lpstr>DNS Resolvers</vt:lpstr>
      <vt:lpstr>Q1: What proportion of DNS resolvers are DNSSEC-capable?</vt:lpstr>
      <vt:lpstr>A simple view of the DNS</vt:lpstr>
      <vt:lpstr>But the real world of DNS is a bit more complicated </vt:lpstr>
      <vt:lpstr>How can we interpret what we are seeing?</vt:lpstr>
      <vt:lpstr>PowerPoint Presentation</vt:lpstr>
      <vt:lpstr>PowerPoint Presentation</vt:lpstr>
      <vt:lpstr>PowerPoint Presentation</vt:lpstr>
      <vt:lpstr>PowerPoint Presentation</vt:lpstr>
      <vt:lpstr>Spot the Difference...</vt:lpstr>
      <vt:lpstr>Resolvers:</vt:lpstr>
      <vt:lpstr>Who does DNSSEC Validation?</vt:lpstr>
      <vt:lpstr>“Small-scale” Resolvers</vt:lpstr>
      <vt:lpstr>“Larger” Resolvers:</vt:lpstr>
      <vt:lpstr>“Infrastructure” Resolvers:</vt:lpstr>
      <vt:lpstr>DNSSEC validation by resolver size</vt:lpstr>
      <vt:lpstr>The Biggest Resolvers (by Origin AS)</vt:lpstr>
      <vt:lpstr>The Biggest DNSSEC-Validating Resolvers (by Origin AS)</vt:lpstr>
      <vt:lpstr>Now lets look at Clients:</vt:lpstr>
      <vt:lpstr>Clients:</vt:lpstr>
      <vt:lpstr>Clients:</vt:lpstr>
      <vt:lpstr>Q2: What proportion of users are DNSSEC-validating resolvers?</vt:lpstr>
      <vt:lpstr>Q3: Where can we find DNSSEC-validating clients?</vt:lpstr>
      <vt:lpstr>Q3: Where can we find DNSSEC-validating clients?</vt:lpstr>
      <vt:lpstr>The top of the country list</vt:lpstr>
      <vt:lpstr>The top of the country list</vt:lpstr>
      <vt:lpstr>The bottom of the list</vt:lpstr>
      <vt:lpstr>DNSSEC-Validating Clients by AS – the top AS’s</vt:lpstr>
      <vt:lpstr>DNSSEC-Validating Clients by AS – the top Validating AS’s</vt:lpstr>
      <vt:lpstr>And finally...</vt:lpstr>
      <vt:lpstr>Thank you!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DNSSEC</dc:title>
  <dc:creator>Geoff Huston</dc:creator>
  <cp:lastModifiedBy>Geoff Huston</cp:lastModifiedBy>
  <cp:revision>193</cp:revision>
  <cp:lastPrinted>2012-10-14T06:36:43Z</cp:lastPrinted>
  <dcterms:created xsi:type="dcterms:W3CDTF">2012-09-14T03:53:23Z</dcterms:created>
  <dcterms:modified xsi:type="dcterms:W3CDTF">2013-02-25T21:57:10Z</dcterms:modified>
</cp:coreProperties>
</file>