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1E"/>
    <a:srgbClr val="213344"/>
    <a:srgbClr val="3EFF3D"/>
    <a:srgbClr val="19196A"/>
    <a:srgbClr val="212287"/>
    <a:srgbClr val="2C2DAB"/>
    <a:srgbClr val="393BD3"/>
    <a:srgbClr val="4347EF"/>
    <a:srgbClr val="2665B0"/>
    <a:srgbClr val="0F2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50" autoAdjust="0"/>
    <p:restoredTop sz="86454" autoAdjust="0"/>
  </p:normalViewPr>
  <p:slideViewPr>
    <p:cSldViewPr snapToGrid="0" snapToObjects="1">
      <p:cViewPr varScale="1">
        <p:scale>
          <a:sx n="109" d="100"/>
          <a:sy n="109" d="100"/>
        </p:scale>
        <p:origin x="-104" y="-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2035</TotalTime>
  <Words>1017</Words>
  <Application>Microsoft Macintosh PowerPoint</Application>
  <PresentationFormat>On-screen Show (4:3)</PresentationFormat>
  <Paragraphs>174</Paragraphs>
  <Slides>50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What a Ride! The Last Decade of the Internet </vt:lpstr>
      <vt:lpstr>What a Ride! The Last Decade of the Internet and a peep into the next</vt:lpstr>
      <vt:lpstr>PowerPoint Presentation</vt:lpstr>
      <vt:lpstr>PowerPoint Presentation</vt:lpstr>
      <vt:lpstr>PowerPoint Presentation</vt:lpstr>
      <vt:lpstr>What’s happened since then?</vt:lpstr>
      <vt:lpstr>PowerPoint Presentation</vt:lpstr>
      <vt:lpstr>Who would’ve thought this possible?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Winners and Losers</vt:lpstr>
      <vt:lpstr>Winners and Losers</vt:lpstr>
      <vt:lpstr>Winners and Losers</vt:lpstr>
      <vt:lpstr>Winners vs Losers</vt:lpstr>
      <vt:lpstr>PowerPoint Presentation</vt:lpstr>
      <vt:lpstr>PowerPoint Presentation</vt:lpstr>
      <vt:lpstr>PowerPoint Presentation</vt:lpstr>
      <vt:lpstr>But the real driver for change in the last decade was not the shift in advertising and retail business models.  </vt:lpstr>
      <vt:lpstr>  The real shift was away from wires...</vt:lpstr>
      <vt:lpstr>PowerPoint Presentation</vt:lpstr>
      <vt:lpstr>The real shift was achieved in a wireless device that just worked brilliantly...</vt:lpstr>
      <vt:lpstr>PowerPoint Presentation</vt:lpstr>
      <vt:lpstr>And it has changed everything...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to from here?</vt:lpstr>
      <vt:lpstr>5 Years Out</vt:lpstr>
      <vt:lpstr>It’s a mobile world!</vt:lpstr>
      <vt:lpstr>In the next five years...</vt:lpstr>
      <vt:lpstr>In the next five years...</vt:lpstr>
      <vt:lpstr>And its not yet clear which path the Internet will take!</vt:lpstr>
      <vt:lpstr>And its not yet clear which path the Internet will take!</vt:lpstr>
      <vt:lpstr>Can we look further out?</vt:lpstr>
      <vt:lpstr>10 Years Out?</vt:lpstr>
      <vt:lpstr>My personal view...by 2022</vt:lpstr>
      <vt:lpstr>My personal view...by 2022</vt:lpstr>
      <vt:lpstr>My personal view...by 2022</vt:lpstr>
      <vt:lpstr>20 Years Out?</vt:lpstr>
      <vt:lpstr>My personal view...by 2032</vt:lpstr>
      <vt:lpstr>PowerPoint Presentation</vt:lpstr>
      <vt:lpstr>What’s shaping our future?</vt:lpstr>
      <vt:lpstr>What’s shaping our future?</vt:lpstr>
      <vt:lpstr>PowerPoint Presentation</vt:lpstr>
      <vt:lpstr>Thank You!</vt:lpstr>
    </vt:vector>
  </TitlesOfParts>
  <Company>APNIC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Last Decade of the Internet and a peep into the next 10</dc:title>
  <dc:creator>Geoff Huston</dc:creator>
  <cp:lastModifiedBy>Geoff Huston</cp:lastModifiedBy>
  <cp:revision>44</cp:revision>
  <dcterms:created xsi:type="dcterms:W3CDTF">2012-10-10T05:36:05Z</dcterms:created>
  <dcterms:modified xsi:type="dcterms:W3CDTF">2012-10-29T14:39:21Z</dcterms:modified>
</cp:coreProperties>
</file>