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1" autoAdjust="0"/>
    <p:restoredTop sz="86408" autoAdjust="0"/>
  </p:normalViewPr>
  <p:slideViewPr>
    <p:cSldViewPr snapToGrid="0" snapToObjects="1">
      <p:cViewPr varScale="1">
        <p:scale>
          <a:sx n="100" d="100"/>
          <a:sy n="100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2112</Words>
  <Application>Microsoft Macintosh PowerPoint</Application>
  <PresentationFormat>On-screen Show (4:3)</PresentationFormat>
  <Paragraphs>264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The Post-IPocalypse Internet</vt:lpstr>
      <vt:lpstr>PowerPoint Presentation</vt:lpstr>
      <vt:lpstr>PowerPoint Presentation</vt:lpstr>
      <vt:lpstr>PowerPoint Presentation</vt:lpstr>
      <vt:lpstr>The Internet...</vt:lpstr>
      <vt:lpstr>The Internet...</vt:lpstr>
      <vt:lpstr>IETF Meeting – August 1990</vt:lpstr>
      <vt:lpstr>IETF Meeting – August 1990</vt:lpstr>
      <vt:lpstr>What did we do back in 1992?</vt:lpstr>
      <vt:lpstr>The CIDR Fix</vt:lpstr>
      <vt:lpstr>What else did we do back in 1992?</vt:lpstr>
      <vt:lpstr>zzzzzz</vt:lpstr>
      <vt:lpstr>CIDR worked!</vt:lpstr>
      <vt:lpstr>Meanwhile, we continued to build (IPv4) networks</vt:lpstr>
      <vt:lpstr>The rude awakening</vt:lpstr>
      <vt:lpstr>IPv4 Address Allocations</vt:lpstr>
      <vt:lpstr>PowerPoint Presentation</vt:lpstr>
      <vt:lpstr>PowerPoint Presentation</vt:lpstr>
      <vt:lpstr>The rude awakening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Coping with Demand</vt:lpstr>
      <vt:lpstr>The problem is...</vt:lpstr>
      <vt:lpstr>And it’s not getting any easier...</vt:lpstr>
      <vt:lpstr>IPv6 capability, as seen by Google</vt:lpstr>
      <vt:lpstr>Where is it?</vt:lpstr>
      <vt:lpstr>Relatively, where is it?</vt:lpstr>
      <vt:lpstr>Absolutely, where is it?</vt:lpstr>
      <vt:lpstr>United States</vt:lpstr>
      <vt:lpstr>France</vt:lpstr>
      <vt:lpstr>China</vt:lpstr>
      <vt:lpstr>Singapore</vt:lpstr>
      <vt:lpstr>AsiaPac IPv6 User Ratio</vt:lpstr>
      <vt:lpstr>AsiaPac IPv6 User Population</vt:lpstr>
      <vt:lpstr>Counting IPv6...</vt:lpstr>
      <vt:lpstr>What’s gone wrong?</vt:lpstr>
      <vt:lpstr>What’s gone wrong?</vt:lpstr>
      <vt:lpstr>Economics!</vt:lpstr>
      <vt:lpstr>Economics!</vt:lpstr>
      <vt:lpstr>This situation represents a period of considerable uncertainty for our industry</vt:lpstr>
      <vt:lpstr>This situation represents a period of considerable uncertainty for our industry</vt:lpstr>
      <vt:lpstr>Where is this heading?</vt:lpstr>
      <vt:lpstr>In the next five years...</vt:lpstr>
      <vt:lpstr>In the next five years...</vt:lpstr>
      <vt:lpstr>So we need to chose carefully!</vt:lpstr>
      <vt:lpstr>And its not yet clear which path the Internet will take!</vt:lpstr>
      <vt:lpstr>And its not yet clear which path the Internet will take!</vt:lpstr>
      <vt:lpstr>PowerPoint Presentation</vt:lpstr>
      <vt:lpstr>PowerPoint Presentation</vt:lpstr>
      <vt:lpstr>PowerPoint Presentation</vt:lpstr>
      <vt:lpstr>How can we help the Internet through this transition?</vt:lpstr>
      <vt:lpstr>PowerPoint Presentation</vt:lpstr>
      <vt:lpstr>PowerPoint Presentation</vt:lpstr>
      <vt:lpstr>PowerPoint Presentation</vt:lpstr>
      <vt:lpstr>Three thoughts...</vt:lpstr>
      <vt:lpstr>Firstly</vt:lpstr>
      <vt:lpstr>Secondly</vt:lpstr>
      <vt:lpstr>Finally...</vt:lpstr>
      <vt:lpstr>PowerPoint Presentation</vt:lpstr>
      <vt:lpstr>Thank You!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47</cp:revision>
  <dcterms:created xsi:type="dcterms:W3CDTF">2012-06-03T06:20:16Z</dcterms:created>
  <dcterms:modified xsi:type="dcterms:W3CDTF">2012-07-31T00:22:16Z</dcterms:modified>
</cp:coreProperties>
</file>