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 snapToObjects="1">
      <p:cViewPr varScale="1">
        <p:scale>
          <a:sx n="117" d="100"/>
          <a:sy n="117" d="100"/>
        </p:scale>
        <p:origin x="-12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B9D6-7415-F24A-887B-B134A67FC323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4B38-7460-DA45-82BA-AC94074B8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89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B9D6-7415-F24A-887B-B134A67FC323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4B38-7460-DA45-82BA-AC94074B8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0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B9D6-7415-F24A-887B-B134A67FC323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4B38-7460-DA45-82BA-AC94074B8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7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B9D6-7415-F24A-887B-B134A67FC323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4B38-7460-DA45-82BA-AC94074B8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1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B9D6-7415-F24A-887B-B134A67FC323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4B38-7460-DA45-82BA-AC94074B8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0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B9D6-7415-F24A-887B-B134A67FC323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4B38-7460-DA45-82BA-AC94074B8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77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B9D6-7415-F24A-887B-B134A67FC323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4B38-7460-DA45-82BA-AC94074B8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16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B9D6-7415-F24A-887B-B134A67FC323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4B38-7460-DA45-82BA-AC94074B8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26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B9D6-7415-F24A-887B-B134A67FC323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4B38-7460-DA45-82BA-AC94074B8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61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B9D6-7415-F24A-887B-B134A67FC323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4B38-7460-DA45-82BA-AC94074B8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8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3B9D6-7415-F24A-887B-B134A67FC323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4B38-7460-DA45-82BA-AC94074B8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5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B9D6-7415-F24A-887B-B134A67FC323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F4B38-7460-DA45-82BA-AC94074B8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2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International Internet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222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WCIT</a:t>
            </a:r>
            <a:endParaRPr lang="en-US" dirty="0"/>
          </a:p>
        </p:txBody>
      </p:sp>
      <p:pic>
        <p:nvPicPr>
          <p:cNvPr id="6" name="Picture 5" descr="Screen Shot 2012-07-11 at 9.37.2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0"/>
            <a:ext cx="9144000" cy="467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98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in 1988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World Administrative Telegraph and Telephone Conference (WATTC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Produced a revision to the International Telecommunications Regulations</a:t>
            </a:r>
          </a:p>
          <a:p>
            <a:pPr lvl="1"/>
            <a:r>
              <a:rPr lang="en-US" dirty="0" smtClean="0"/>
              <a:t>Obligations of signatory governments with respect to international telecommunications services</a:t>
            </a:r>
          </a:p>
          <a:p>
            <a:pPr lvl="1"/>
            <a:r>
              <a:rPr lang="en-US" dirty="0" smtClean="0"/>
              <a:t>Actually it was all about inter-carrier telephony call settlements </a:t>
            </a:r>
          </a:p>
          <a:p>
            <a:pPr lvl="1"/>
            <a:r>
              <a:rPr lang="en-US" dirty="0" smtClean="0"/>
              <a:t>And by explicitly allowing asymmetric arrangements it was also about structural cross subsidies among a </a:t>
            </a:r>
            <a:r>
              <a:rPr lang="en-US" dirty="0" err="1" smtClean="0"/>
              <a:t>cosy</a:t>
            </a:r>
            <a:r>
              <a:rPr lang="en-US" dirty="0" smtClean="0"/>
              <a:t> club of public sector monopoly telephone operators (and AT&amp;T) as a compatible extension to various  other international developmental programs</a:t>
            </a:r>
          </a:p>
          <a:p>
            <a:pPr lvl="1"/>
            <a:r>
              <a:rPr lang="en-US" dirty="0" smtClean="0"/>
              <a:t>Codified existing practice and confirmed the telecommunications industry as the conduit for international developmental funding under the guise of inter-provider financial settlement payments</a:t>
            </a:r>
          </a:p>
        </p:txBody>
      </p:sp>
    </p:spTree>
    <p:extLst>
      <p:ext uri="{BB962C8B-B14F-4D97-AF65-F5344CB8AC3E}">
        <p14:creationId xmlns:p14="http://schemas.microsoft.com/office/powerpoint/2010/main" val="1062449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ITRs are being reviewed by governments: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The ITRs should explicitly include the Internet</a:t>
            </a:r>
          </a:p>
          <a:p>
            <a:pPr lvl="1"/>
            <a:r>
              <a:rPr lang="en-US" dirty="0" smtClean="0"/>
              <a:t>The ITRs should explicitly exclude the Internet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The ITRs should stipulate that the Internet should have inter-provider settlements imposed and enforced</a:t>
            </a:r>
          </a:p>
          <a:p>
            <a:pPr lvl="1"/>
            <a:r>
              <a:rPr lang="en-US" dirty="0" smtClean="0"/>
              <a:t>The ITRs should not interfere in matters of world trade and commerce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ITRs should be ignorable</a:t>
            </a:r>
          </a:p>
          <a:p>
            <a:pPr lvl="1"/>
            <a:r>
              <a:rPr lang="en-US" dirty="0" smtClean="0"/>
              <a:t>The ITRs and the ITU-T recommendations should be mandatory and without exclusion provisions</a:t>
            </a:r>
          </a:p>
        </p:txBody>
      </p:sp>
    </p:spTree>
    <p:extLst>
      <p:ext uri="{BB962C8B-B14F-4D97-AF65-F5344CB8AC3E}">
        <p14:creationId xmlns:p14="http://schemas.microsoft.com/office/powerpoint/2010/main" val="2687544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</a:t>
            </a:r>
            <a:r>
              <a:rPr lang="en-US" dirty="0" smtClean="0"/>
              <a:t>views I’ve heard </a:t>
            </a:r>
            <a:r>
              <a:rPr lang="en-US" sz="1800" dirty="0" smtClean="0"/>
              <a:t>(in no particular order)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future of the Internet is being negotiated by governments behind closed doors</a:t>
            </a:r>
          </a:p>
          <a:p>
            <a:r>
              <a:rPr lang="en-US" dirty="0" smtClean="0"/>
              <a:t>World War 3.0 (Vanity Fair, May 2012)</a:t>
            </a:r>
          </a:p>
          <a:p>
            <a:pPr marL="457200" lvl="1" indent="0">
              <a:buNone/>
            </a:pPr>
            <a:r>
              <a:rPr lang="en-US" dirty="0" smtClean="0"/>
              <a:t>“There is a war underway for the control of the Internet”</a:t>
            </a:r>
          </a:p>
          <a:p>
            <a:r>
              <a:rPr lang="en-US" dirty="0" smtClean="0"/>
              <a:t>It is simply unacceptable that one nation state holds the entire keys to the global telecommunications network</a:t>
            </a:r>
          </a:p>
          <a:p>
            <a:r>
              <a:rPr lang="en-US" dirty="0" smtClean="0"/>
              <a:t>This is supremely irrelevant given that the Internet is a minimal communications platform </a:t>
            </a:r>
            <a:r>
              <a:rPr lang="en-US" dirty="0" err="1" smtClean="0"/>
              <a:t>fo</a:t>
            </a:r>
            <a:r>
              <a:rPr lang="en-US" dirty="0" smtClean="0"/>
              <a:t> a rich set of applications</a:t>
            </a:r>
          </a:p>
          <a:p>
            <a:r>
              <a:rPr lang="en-US" dirty="0" smtClean="0"/>
              <a:t>The ITU-T is an irrelevant anachronism in today’s world</a:t>
            </a:r>
          </a:p>
        </p:txBody>
      </p:sp>
    </p:spTree>
    <p:extLst>
      <p:ext uri="{BB962C8B-B14F-4D97-AF65-F5344CB8AC3E}">
        <p14:creationId xmlns:p14="http://schemas.microsoft.com/office/powerpoint/2010/main" val="3615094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further </a:t>
            </a:r>
            <a:r>
              <a:rPr lang="en-US" dirty="0" smtClean="0"/>
              <a:t>views I’ve heard: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This is now taking</a:t>
            </a:r>
            <a:r>
              <a:rPr lang="en-US" baseline="0" dirty="0" smtClean="0"/>
              <a:t> a series of trade wars and escalating this into cyber warfare</a:t>
            </a:r>
          </a:p>
          <a:p>
            <a:r>
              <a:rPr lang="en-US" dirty="0" smtClean="0"/>
              <a:t>We are privatizing the public space and emasculating governments and national jurisdictions in the process</a:t>
            </a:r>
          </a:p>
          <a:p>
            <a:r>
              <a:rPr lang="en-US" dirty="0" smtClean="0"/>
              <a:t>This is an asymmetric world where the rich economies are now indulging in techno-colonialism on poorer economies</a:t>
            </a:r>
          </a:p>
          <a:p>
            <a:r>
              <a:rPr lang="en-US" dirty="0" smtClean="0"/>
              <a:t>Content businesses are now spinning out of control and uniform regulatory controls are now necessary</a:t>
            </a:r>
          </a:p>
          <a:p>
            <a:r>
              <a:rPr lang="en-US" dirty="0" smtClean="0"/>
              <a:t>This is a matter of international trade and commerce</a:t>
            </a:r>
          </a:p>
          <a:p>
            <a:r>
              <a:rPr lang="en-US" dirty="0" smtClean="0"/>
              <a:t>Imposing structural cross-subsidies in a market-driven activity sector creates distortions </a:t>
            </a:r>
            <a:r>
              <a:rPr lang="en-US" smtClean="0"/>
              <a:t>and inefficiencies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7368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And</a:t>
            </a:r>
            <a:r>
              <a:rPr lang="en-US" baseline="0" smtClean="0"/>
              <a:t> </a:t>
            </a:r>
            <a:r>
              <a:rPr lang="en-US" baseline="0" smtClean="0"/>
              <a:t>also, </a:t>
            </a:r>
            <a:r>
              <a:rPr lang="en-US" baseline="0" dirty="0" smtClean="0"/>
              <a:t>something to bear in mind: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This is a uniquely wonderful and extremely brittle system</a:t>
            </a:r>
          </a:p>
          <a:p>
            <a:pPr lvl="1"/>
            <a:r>
              <a:rPr lang="en-US" smtClean="0"/>
              <a:t>Its wonderful that one technology artefact has scaled from a span of tens to a span of billions</a:t>
            </a:r>
          </a:p>
          <a:p>
            <a:pPr lvl="1"/>
            <a:r>
              <a:rPr lang="en-US" smtClean="0"/>
              <a:t>But its brittle in so far as when it breaks it will do so without warning and without the possibility of recovery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89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views?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29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430</Words>
  <Application>Microsoft Macintosh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International Internet Governance</vt:lpstr>
      <vt:lpstr>WCIT</vt:lpstr>
      <vt:lpstr>Back in 1988</vt:lpstr>
      <vt:lpstr>Now</vt:lpstr>
      <vt:lpstr>Some views I’ve heard (in no particular order):</vt:lpstr>
      <vt:lpstr>Some further views I’ve heard:</vt:lpstr>
      <vt:lpstr>And also, something to bear in mind:</vt:lpstr>
      <vt:lpstr>Your views?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Internet Governance</dc:title>
  <dc:creator>Geoff Huston</dc:creator>
  <cp:lastModifiedBy>Geoff Huston</cp:lastModifiedBy>
  <cp:revision>7</cp:revision>
  <dcterms:created xsi:type="dcterms:W3CDTF">2012-07-10T23:33:23Z</dcterms:created>
  <dcterms:modified xsi:type="dcterms:W3CDTF">2012-07-24T01:29:01Z</dcterms:modified>
</cp:coreProperties>
</file>