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1" autoAdjust="0"/>
    <p:restoredTop sz="86413" autoAdjust="0"/>
  </p:normalViewPr>
  <p:slideViewPr>
    <p:cSldViewPr snapToGrid="0" snapToObjects="1">
      <p:cViewPr varScale="1">
        <p:scale>
          <a:sx n="83" d="100"/>
          <a:sy n="83" d="100"/>
        </p:scale>
        <p:origin x="-2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theme/theme1.xml><?xml version="1.0" encoding="utf-8"?>
<a:theme xmlns:a="http://schemas.openxmlformats.org/drawingml/2006/main" name="APNIC_template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APNIC_template.pot</Template>
  <TotalTime>103</TotalTime>
  <Words>498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APNIC_template</vt:lpstr>
      <vt:lpstr>Geoff Huston</vt:lpstr>
      <vt:lpstr>How Much IPv6 is Out There?</vt:lpstr>
      <vt:lpstr>IPv6: “could” vs “will”</vt:lpstr>
      <vt:lpstr>4% is Not Enough</vt:lpstr>
      <vt:lpstr>Why are we so slow to move?</vt:lpstr>
      <vt:lpstr>IPv6 uptake is not fast enough…</vt:lpstr>
      <vt:lpstr>Cost and Benefit are not aligned</vt:lpstr>
      <vt:lpstr>Is this Transition an instance of a technical “Market Failure”?</vt:lpstr>
      <vt:lpstr>Risk of Inaction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Geoff Huston</dc:title>
  <dc:creator>Geoff Huston</dc:creator>
  <cp:lastModifiedBy>Geoff Huston</cp:lastModifiedBy>
  <cp:revision>11</cp:revision>
  <dcterms:created xsi:type="dcterms:W3CDTF">2011-06-08T15:08:55Z</dcterms:created>
  <dcterms:modified xsi:type="dcterms:W3CDTF">2011-06-09T01:24:56Z</dcterms:modified>
</cp:coreProperties>
</file>